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2F2B7-C493-4A49-A68C-5B5E688F787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47F34-8BD4-45C8-A3C1-19628A3AC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1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7F34-8BD4-45C8-A3C1-19628A3AC7C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0BC5-D6DA-48C8-BD19-76568D6C7E3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A0D4-0CCC-4728-B561-0D5860C79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7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60BC5-D6DA-48C8-BD19-76568D6C7E3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FA0D4-0CCC-4728-B561-0D5860C79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3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CONSENSUS BUILDING IN AGRICULTURE-PEER GROUPS TO MANAGE FOR A COMMON GOAL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Livestock AUM’s by decade</a:t>
            </a:r>
            <a:endParaRPr lang="en-US" altLang="en-US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Mule Deer/Elk AUM’s by decade</a:t>
            </a:r>
            <a:endParaRPr lang="en-US" altLang="en-US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smtClean="0"/>
              <a:t>COMBINED LIVESTOCK/BIG GAME AUM’s</a:t>
            </a:r>
            <a:endParaRPr lang="en-US" altLang="en-US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smtClean="0"/>
              <a:t>Browser &amp; Grazer AUM’s</a:t>
            </a:r>
            <a:br>
              <a:rPr lang="en-US" altLang="en-US" sz="4000" smtClean="0"/>
            </a:br>
            <a:r>
              <a:rPr lang="en-US" altLang="en-US" sz="4000" smtClean="0"/>
              <a:t>on Monroe Mountain</a:t>
            </a:r>
            <a:endParaRPr lang="en-US" altLang="en-US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smtClean="0"/>
              <a:t>Browser &amp; Grazer AUM’s</a:t>
            </a:r>
            <a:br>
              <a:rPr lang="en-US" altLang="en-US" sz="4000" smtClean="0"/>
            </a:br>
            <a:r>
              <a:rPr lang="en-US" altLang="en-US" sz="4000" smtClean="0"/>
              <a:t>on Monroe Mountain</a:t>
            </a:r>
            <a:endParaRPr lang="en-US" altLang="en-US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smtClean="0"/>
              <a:t>Browser &amp; Grazer AUM’s</a:t>
            </a:r>
            <a:br>
              <a:rPr lang="en-US" altLang="en-US" sz="4000" smtClean="0"/>
            </a:br>
            <a:r>
              <a:rPr lang="en-US" altLang="en-US" sz="4000" smtClean="0"/>
              <a:t>on Monroe Mountain</a:t>
            </a:r>
            <a:endParaRPr lang="en-US" altLang="en-US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smtClean="0"/>
              <a:t>Utah Department of Agriculture and Food</a:t>
            </a:r>
            <a:endParaRPr lang="en-US" altLang="en-US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63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64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41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smtClean="0"/>
              <a:t>MONROE MOUNTAIN WORKING GROUP</a:t>
            </a:r>
            <a:endParaRPr lang="en-US" altLang="en-US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Monroe Mountain Group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50</Words>
  <Application>Microsoft Office PowerPoint</Application>
  <PresentationFormat>On-screen Show (4:3)</PresentationFormat>
  <Paragraphs>11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CONSENSUS BUILDING IN AGRICULTURE-PEER GROUPS TO MANAGE FOR A COMMON GOAL</vt:lpstr>
      <vt:lpstr>Utah Department of Agriculture and Food</vt:lpstr>
      <vt:lpstr>PowerPoint Presentation</vt:lpstr>
      <vt:lpstr>PowerPoint Presentation</vt:lpstr>
      <vt:lpstr>PowerPoint Presentation</vt:lpstr>
      <vt:lpstr>MONROE MOUNTAIN WORKING GROUP</vt:lpstr>
      <vt:lpstr>Monroe Mountain Group</vt:lpstr>
      <vt:lpstr>PowerPoint Presentation</vt:lpstr>
      <vt:lpstr>PowerPoint Presentation</vt:lpstr>
      <vt:lpstr>Livestock AUM’s by decade</vt:lpstr>
      <vt:lpstr>Mule Deer/Elk AUM’s by decade</vt:lpstr>
      <vt:lpstr>COMBINED LIVESTOCK/BIG GAME AUM’s</vt:lpstr>
      <vt:lpstr>Browser &amp; Grazer AUM’s on Monroe Mountain</vt:lpstr>
      <vt:lpstr>Browser &amp; Grazer AUM’s on Monroe Mountain</vt:lpstr>
      <vt:lpstr>Browser &amp; Grazer AUM’s on Monroe Mountain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CONSENSUS BUILDING IN AGRICULTURE-PEER GROUPS TO MANAGE FOR A COMMON GOAL</dc:title>
  <dc:creator>Bill Hopkin</dc:creator>
  <cp:lastModifiedBy>Jay</cp:lastModifiedBy>
  <cp:revision>2</cp:revision>
  <dcterms:created xsi:type="dcterms:W3CDTF">2014-06-09T13:50:44Z</dcterms:created>
  <dcterms:modified xsi:type="dcterms:W3CDTF">2014-06-17T16:50:39Z</dcterms:modified>
</cp:coreProperties>
</file>