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08" r:id="rId3"/>
    <p:sldId id="318" r:id="rId4"/>
    <p:sldId id="358" r:id="rId5"/>
    <p:sldId id="276" r:id="rId6"/>
    <p:sldId id="315" r:id="rId7"/>
    <p:sldId id="361" r:id="rId8"/>
    <p:sldId id="341" r:id="rId9"/>
    <p:sldId id="316" r:id="rId10"/>
    <p:sldId id="362" r:id="rId11"/>
    <p:sldId id="363" r:id="rId12"/>
    <p:sldId id="321" r:id="rId13"/>
    <p:sldId id="317" r:id="rId14"/>
    <p:sldId id="337" r:id="rId15"/>
    <p:sldId id="326" r:id="rId16"/>
    <p:sldId id="327" r:id="rId17"/>
    <p:sldId id="336" r:id="rId18"/>
    <p:sldId id="323" r:id="rId19"/>
    <p:sldId id="305" r:id="rId20"/>
    <p:sldId id="306" r:id="rId21"/>
    <p:sldId id="328" r:id="rId22"/>
    <p:sldId id="303" r:id="rId23"/>
    <p:sldId id="364" r:id="rId24"/>
    <p:sldId id="365" r:id="rId25"/>
    <p:sldId id="366" r:id="rId26"/>
    <p:sldId id="367" r:id="rId27"/>
    <p:sldId id="338" r:id="rId28"/>
    <p:sldId id="368" r:id="rId29"/>
    <p:sldId id="329" r:id="rId30"/>
    <p:sldId id="335" r:id="rId31"/>
    <p:sldId id="268" r:id="rId32"/>
    <p:sldId id="283" r:id="rId33"/>
    <p:sldId id="275" r:id="rId34"/>
    <p:sldId id="350" r:id="rId35"/>
    <p:sldId id="351" r:id="rId36"/>
    <p:sldId id="344" r:id="rId37"/>
    <p:sldId id="343" r:id="rId38"/>
    <p:sldId id="342" r:id="rId39"/>
    <p:sldId id="346" r:id="rId40"/>
    <p:sldId id="347" r:id="rId41"/>
    <p:sldId id="352" r:id="rId42"/>
    <p:sldId id="345" r:id="rId43"/>
    <p:sldId id="35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6" autoAdjust="0"/>
  </p:normalViewPr>
  <p:slideViewPr>
    <p:cSldViewPr>
      <p:cViewPr>
        <p:scale>
          <a:sx n="100" d="100"/>
          <a:sy n="100" d="100"/>
        </p:scale>
        <p:origin x="-58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://www.ecx.eu/media/xls/ecx%20eua%20futures%20contract%20-%2011%20january%202010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3"/>
          <c:order val="0"/>
          <c:tx>
            <c:strRef>
              <c:f>Sheet1!$F$1</c:f>
              <c:strCache>
                <c:ptCount val="1"/>
                <c:pt idx="0">
                  <c:v>2008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Industry</c:v>
                </c:pt>
                <c:pt idx="1">
                  <c:v>Transportation</c:v>
                </c:pt>
                <c:pt idx="2">
                  <c:v>Commercial</c:v>
                </c:pt>
                <c:pt idx="3">
                  <c:v>Residential</c:v>
                </c:pt>
                <c:pt idx="4">
                  <c:v>Agriculture</c:v>
                </c:pt>
              </c:strCache>
            </c:strRef>
          </c:cat>
          <c:val>
            <c:numRef>
              <c:f>Sheet1!$F$2:$F$6</c:f>
              <c:numCache>
                <c:formatCode>_(* #,##0.0_);_(* \(#,##0.0\);_(* "-"??_);_(@_)</c:formatCode>
                <c:ptCount val="5"/>
                <c:pt idx="0">
                  <c:v>2018.4</c:v>
                </c:pt>
                <c:pt idx="1">
                  <c:v>1890.8</c:v>
                </c:pt>
                <c:pt idx="2">
                  <c:v>1250.5999999999999</c:v>
                </c:pt>
                <c:pt idx="3">
                  <c:v>1215.5999999999999</c:v>
                </c:pt>
                <c:pt idx="4">
                  <c:v>531.6</c:v>
                </c:pt>
              </c:numCache>
            </c:numRef>
          </c:val>
        </c:ser>
        <c:dLbls>
          <c:showCatName val="1"/>
          <c:showPercent val="1"/>
        </c:dLbls>
        <c:firstSliceAng val="102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3"/>
          <c:order val="0"/>
          <c:tx>
            <c:strRef>
              <c:f>Sheet1!$F$1</c:f>
              <c:strCache>
                <c:ptCount val="1"/>
                <c:pt idx="0">
                  <c:v>2008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Enteric Fermentation</c:v>
                </c:pt>
                <c:pt idx="1">
                  <c:v>Manure Management</c:v>
                </c:pt>
                <c:pt idx="2">
                  <c:v>Soil Management</c:v>
                </c:pt>
                <c:pt idx="3">
                  <c:v>Other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140.80000000000001</c:v>
                </c:pt>
                <c:pt idx="1">
                  <c:v>62.1</c:v>
                </c:pt>
                <c:pt idx="2">
                  <c:v>215.9</c:v>
                </c:pt>
                <c:pt idx="3">
                  <c:v>8.7000000000000011</c:v>
                </c:pt>
              </c:numCache>
            </c:numRef>
          </c:val>
        </c:ser>
        <c:dLbls>
          <c:showCatName val="1"/>
          <c:showPercent val="1"/>
        </c:dLbls>
        <c:firstSliceAng val="278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3"/>
          <c:order val="0"/>
          <c:tx>
            <c:strRef>
              <c:f>Sheet1!$F$1</c:f>
              <c:strCache>
                <c:ptCount val="1"/>
                <c:pt idx="0">
                  <c:v>2008</c:v>
                </c:pt>
              </c:strCache>
            </c:strRef>
          </c:tx>
          <c:dLbls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Industry</c:v>
                </c:pt>
                <c:pt idx="1">
                  <c:v>Transportation</c:v>
                </c:pt>
                <c:pt idx="2">
                  <c:v>Commercial</c:v>
                </c:pt>
                <c:pt idx="3">
                  <c:v>Residential</c:v>
                </c:pt>
                <c:pt idx="4">
                  <c:v>Agriculture</c:v>
                </c:pt>
              </c:strCache>
            </c:strRef>
          </c:cat>
          <c:val>
            <c:numRef>
              <c:f>Sheet1!$F$2:$F$6</c:f>
              <c:numCache>
                <c:formatCode>_(* #,##0.0_);_(* \(#,##0.0\);_(* "-"??_);_(@_)</c:formatCode>
                <c:ptCount val="5"/>
                <c:pt idx="0">
                  <c:v>2018.4</c:v>
                </c:pt>
                <c:pt idx="1">
                  <c:v>1890.8</c:v>
                </c:pt>
                <c:pt idx="2">
                  <c:v>1250.5999999999999</c:v>
                </c:pt>
                <c:pt idx="3">
                  <c:v>1215.5999999999999</c:v>
                </c:pt>
                <c:pt idx="4">
                  <c:v>531.6</c:v>
                </c:pt>
              </c:numCache>
            </c:numRef>
          </c:val>
        </c:ser>
        <c:dLbls>
          <c:showCatName val="1"/>
          <c:showPercent val="1"/>
        </c:dLbls>
        <c:firstSliceAng val="102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41079590745601197"/>
          <c:y val="3.0199039121482498E-2"/>
          <c:w val="0.55148804316127198"/>
          <c:h val="0.83342257578132084"/>
        </c:manualLayout>
      </c:layout>
      <c:barChart>
        <c:barDir val="bar"/>
        <c:grouping val="clustered"/>
        <c:ser>
          <c:idx val="1"/>
          <c:order val="0"/>
          <c:tx>
            <c:strRef>
              <c:f>Sheet1!$C$1</c:f>
              <c:strCache>
                <c:ptCount val="1"/>
                <c:pt idx="0">
                  <c:v>2008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C00000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2"/>
              </a:solidFill>
            </c:spPr>
          </c:dPt>
          <c:dPt>
            <c:idx val="12"/>
            <c:spPr>
              <a:solidFill>
                <a:srgbClr val="C00000"/>
              </a:solidFill>
            </c:spPr>
          </c:dPt>
          <c:dPt>
            <c:idx val="14"/>
            <c:spPr>
              <a:solidFill>
                <a:srgbClr val="C00000"/>
              </a:solidFill>
            </c:spPr>
          </c:dPt>
          <c:cat>
            <c:strRef>
              <c:f>Sheet1!$A$2:$A$20</c:f>
              <c:strCache>
                <c:ptCount val="19"/>
                <c:pt idx="0">
                  <c:v>Non-Co2 Combustion Emissions</c:v>
                </c:pt>
                <c:pt idx="1">
                  <c:v>Manure N2O</c:v>
                </c:pt>
                <c:pt idx="2">
                  <c:v>Fugitive Emissions from Petro</c:v>
                </c:pt>
                <c:pt idx="3">
                  <c:v>Cement</c:v>
                </c:pt>
                <c:pt idx="4">
                  <c:v>Manure CH4</c:v>
                </c:pt>
                <c:pt idx="5">
                  <c:v>Indirect N2O from Fertilizers</c:v>
                </c:pt>
                <c:pt idx="6">
                  <c:v>Coal Mining</c:v>
                </c:pt>
                <c:pt idx="7">
                  <c:v>Steel Production</c:v>
                </c:pt>
                <c:pt idx="8">
                  <c:v>Natural Gas</c:v>
                </c:pt>
                <c:pt idx="9">
                  <c:v>Ozone Depleters</c:v>
                </c:pt>
                <c:pt idx="10">
                  <c:v>Landfills</c:v>
                </c:pt>
                <c:pt idx="11">
                  <c:v>Non-Energy Fuel Use</c:v>
                </c:pt>
                <c:pt idx="12">
                  <c:v>Enteric Fermentation</c:v>
                </c:pt>
                <c:pt idx="13">
                  <c:v>Aviation Fuel</c:v>
                </c:pt>
                <c:pt idx="14">
                  <c:v>Direct N2O from Fertilizers</c:v>
                </c:pt>
                <c:pt idx="15">
                  <c:v>Stationary Oil Combustion</c:v>
                </c:pt>
                <c:pt idx="16">
                  <c:v>Stationary Gas Combustion</c:v>
                </c:pt>
                <c:pt idx="17">
                  <c:v>Road Fuel</c:v>
                </c:pt>
                <c:pt idx="18">
                  <c:v>Stationary Coal Combustion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14.2</c:v>
                </c:pt>
                <c:pt idx="1">
                  <c:v>17.100000000000001</c:v>
                </c:pt>
                <c:pt idx="2">
                  <c:v>29.1</c:v>
                </c:pt>
                <c:pt idx="3">
                  <c:v>41.1</c:v>
                </c:pt>
                <c:pt idx="4">
                  <c:v>45</c:v>
                </c:pt>
                <c:pt idx="5">
                  <c:v>45.5</c:v>
                </c:pt>
                <c:pt idx="6">
                  <c:v>67.599999999999994</c:v>
                </c:pt>
                <c:pt idx="7">
                  <c:v>69</c:v>
                </c:pt>
                <c:pt idx="8">
                  <c:v>96.4</c:v>
                </c:pt>
                <c:pt idx="9">
                  <c:v>113</c:v>
                </c:pt>
                <c:pt idx="10">
                  <c:v>126.3</c:v>
                </c:pt>
                <c:pt idx="11">
                  <c:v>134.19999999999999</c:v>
                </c:pt>
                <c:pt idx="12">
                  <c:v>140.80000000000001</c:v>
                </c:pt>
                <c:pt idx="13">
                  <c:v>155.5</c:v>
                </c:pt>
                <c:pt idx="14">
                  <c:v>170.4</c:v>
                </c:pt>
                <c:pt idx="15">
                  <c:v>519.4</c:v>
                </c:pt>
                <c:pt idx="16">
                  <c:v>1191.2</c:v>
                </c:pt>
                <c:pt idx="17">
                  <c:v>1591.6</c:v>
                </c:pt>
                <c:pt idx="18">
                  <c:v>2076.6</c:v>
                </c:pt>
              </c:numCache>
            </c:numRef>
          </c:val>
        </c:ser>
        <c:axId val="65269760"/>
        <c:axId val="65271296"/>
      </c:barChart>
      <c:catAx>
        <c:axId val="65269760"/>
        <c:scaling>
          <c:orientation val="minMax"/>
        </c:scaling>
        <c:axPos val="l"/>
        <c:tickLblPos val="nextTo"/>
        <c:crossAx val="65271296"/>
        <c:crosses val="autoZero"/>
        <c:auto val="1"/>
        <c:lblAlgn val="ctr"/>
        <c:lblOffset val="100"/>
        <c:tickLblSkip val="1"/>
      </c:catAx>
      <c:valAx>
        <c:axId val="65271296"/>
        <c:scaling>
          <c:orientation val="minMax"/>
          <c:max val="2200"/>
          <c:min val="0"/>
        </c:scaling>
        <c:axPos val="b"/>
        <c:majorGridlines/>
        <c:numFmt formatCode="General" sourceLinked="1"/>
        <c:tickLblPos val="nextTo"/>
        <c:crossAx val="652697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2"/>
          <c:order val="0"/>
          <c:tx>
            <c:strRef>
              <c:f>Sheet1!$E$1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Beef Cattle</c:v>
                </c:pt>
                <c:pt idx="1">
                  <c:v>Dairy Cattle</c:v>
                </c:pt>
                <c:pt idx="2">
                  <c:v>Other</c:v>
                </c:pt>
              </c:strCache>
            </c:strRef>
          </c:cat>
          <c:val>
            <c:numRef>
              <c:f>Sheet1!$E$2:$E$4</c:f>
              <c:numCache>
                <c:formatCode>0</c:formatCode>
                <c:ptCount val="3"/>
                <c:pt idx="0">
                  <c:v>100.8</c:v>
                </c:pt>
                <c:pt idx="1">
                  <c:v>33.1</c:v>
                </c:pt>
                <c:pt idx="2" formatCode="General">
                  <c:v>7</c:v>
                </c:pt>
              </c:numCache>
            </c:numRef>
          </c:val>
        </c:ser>
        <c:dLbls>
          <c:showCatName val="1"/>
          <c:showPercent val="1"/>
        </c:dLbls>
        <c:firstSliceAng val="93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3"/>
              <c:layout>
                <c:manualLayout>
                  <c:x val="-2.0086416084781854E-2"/>
                  <c:y val="-3.1916013949524556E-2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Sheet1!$A$2:$A$6</c:f>
              <c:strCache>
                <c:ptCount val="5"/>
                <c:pt idx="0">
                  <c:v>Beef Cattle</c:v>
                </c:pt>
                <c:pt idx="1">
                  <c:v>Dairy Cattle</c:v>
                </c:pt>
                <c:pt idx="2">
                  <c:v>Swine</c:v>
                </c:pt>
                <c:pt idx="3">
                  <c:v>Poultry</c:v>
                </c:pt>
                <c:pt idx="4">
                  <c:v>Other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9.1</c:v>
                </c:pt>
                <c:pt idx="1">
                  <c:v>22</c:v>
                </c:pt>
                <c:pt idx="2">
                  <c:v>21.3</c:v>
                </c:pt>
                <c:pt idx="3">
                  <c:v>4.5</c:v>
                </c:pt>
                <c:pt idx="4">
                  <c:v>1.6</c:v>
                </c:pt>
              </c:numCache>
            </c:numRef>
          </c:val>
        </c:ser>
        <c:dLbls>
          <c:showCatName val="1"/>
          <c:showPercent val="1"/>
        </c:dLbls>
        <c:firstSliceAng val="13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ECX EUA Futures Contracts: Price and Volume</a:t>
            </a:r>
          </a:p>
        </c:rich>
      </c:tx>
      <c:layout>
        <c:manualLayout>
          <c:xMode val="edge"/>
          <c:yMode val="edge"/>
          <c:x val="0.36518472772602806"/>
          <c:y val="1.2499938445780602E-2"/>
        </c:manualLayout>
      </c:layout>
    </c:title>
    <c:plotArea>
      <c:layout>
        <c:manualLayout>
          <c:layoutTarget val="inner"/>
          <c:xMode val="edge"/>
          <c:yMode val="edge"/>
          <c:x val="7.4074074074074112E-2"/>
          <c:y val="7.317073170731711E-2"/>
          <c:w val="0.84095860566449121"/>
          <c:h val="0.78799249530956905"/>
        </c:manualLayout>
      </c:layout>
      <c:barChart>
        <c:barDir val="col"/>
        <c:grouping val="clustered"/>
        <c:ser>
          <c:idx val="0"/>
          <c:order val="0"/>
          <c:tx>
            <c:strRef>
              <c:f>'[ecx eua futures contract - 11 january 2010.xls]2009'!$B$3</c:f>
              <c:strCache>
                <c:ptCount val="1"/>
                <c:pt idx="0">
                  <c:v>Total Volume</c:v>
                </c:pt>
              </c:strCache>
            </c:strRef>
          </c:tx>
          <c:cat>
            <c:strRef>
              <c:f>'[ecx eua futures contract - 11 january 2010.xls]2009'!$A$204:$A$1203</c:f>
              <c:strCache>
                <c:ptCount val="999"/>
                <c:pt idx="0">
                  <c:v>2/6/2006</c:v>
                </c:pt>
                <c:pt idx="1">
                  <c:v>2/7/2006</c:v>
                </c:pt>
                <c:pt idx="2">
                  <c:v>2/8/2006</c:v>
                </c:pt>
                <c:pt idx="3">
                  <c:v>2/9/2006</c:v>
                </c:pt>
                <c:pt idx="4">
                  <c:v>2/10/2006</c:v>
                </c:pt>
                <c:pt idx="5">
                  <c:v>2/13/2006</c:v>
                </c:pt>
                <c:pt idx="6">
                  <c:v>2/14/2006</c:v>
                </c:pt>
                <c:pt idx="7">
                  <c:v>2/15/2006</c:v>
                </c:pt>
                <c:pt idx="8">
                  <c:v>2/16/2006</c:v>
                </c:pt>
                <c:pt idx="9">
                  <c:v>2/17/2006</c:v>
                </c:pt>
                <c:pt idx="10">
                  <c:v>2/20/2006</c:v>
                </c:pt>
                <c:pt idx="11">
                  <c:v>2/21/2006</c:v>
                </c:pt>
                <c:pt idx="12">
                  <c:v>2/22/2006</c:v>
                </c:pt>
                <c:pt idx="13">
                  <c:v>2/23/2006</c:v>
                </c:pt>
                <c:pt idx="14">
                  <c:v>2/24/2006</c:v>
                </c:pt>
                <c:pt idx="15">
                  <c:v>2/27/2006</c:v>
                </c:pt>
                <c:pt idx="16">
                  <c:v>2/28/2006</c:v>
                </c:pt>
                <c:pt idx="17">
                  <c:v>3/1/2006</c:v>
                </c:pt>
                <c:pt idx="18">
                  <c:v>3/2/2006</c:v>
                </c:pt>
                <c:pt idx="19">
                  <c:v>3/3/2006</c:v>
                </c:pt>
                <c:pt idx="20">
                  <c:v>3/6/2006</c:v>
                </c:pt>
                <c:pt idx="21">
                  <c:v>3/7/2006</c:v>
                </c:pt>
                <c:pt idx="22">
                  <c:v>3/8/2006</c:v>
                </c:pt>
                <c:pt idx="23">
                  <c:v>3/9/2006</c:v>
                </c:pt>
                <c:pt idx="24">
                  <c:v>3/10/2006</c:v>
                </c:pt>
                <c:pt idx="25">
                  <c:v>3/13/2006</c:v>
                </c:pt>
                <c:pt idx="26">
                  <c:v>3/14/2006</c:v>
                </c:pt>
                <c:pt idx="27">
                  <c:v>3/15/2006</c:v>
                </c:pt>
                <c:pt idx="28">
                  <c:v>3/16/2006</c:v>
                </c:pt>
                <c:pt idx="29">
                  <c:v>3/17/2006</c:v>
                </c:pt>
                <c:pt idx="30">
                  <c:v>3/20/2006</c:v>
                </c:pt>
                <c:pt idx="31">
                  <c:v>3/21/2006</c:v>
                </c:pt>
                <c:pt idx="32">
                  <c:v>3/22/2006</c:v>
                </c:pt>
                <c:pt idx="33">
                  <c:v>3/23/2006</c:v>
                </c:pt>
                <c:pt idx="34">
                  <c:v>3/24/2006</c:v>
                </c:pt>
                <c:pt idx="35">
                  <c:v>3/27/2006</c:v>
                </c:pt>
                <c:pt idx="36">
                  <c:v>3/28/2006</c:v>
                </c:pt>
                <c:pt idx="37">
                  <c:v>3/29/2006</c:v>
                </c:pt>
                <c:pt idx="38">
                  <c:v>3/30/2006</c:v>
                </c:pt>
                <c:pt idx="39">
                  <c:v>3/31/2006</c:v>
                </c:pt>
                <c:pt idx="40">
                  <c:v>4/3/2006</c:v>
                </c:pt>
                <c:pt idx="41">
                  <c:v>4/4/2006</c:v>
                </c:pt>
                <c:pt idx="42">
                  <c:v>4/5/2006</c:v>
                </c:pt>
                <c:pt idx="43">
                  <c:v>4/6/2006</c:v>
                </c:pt>
                <c:pt idx="44">
                  <c:v>4/7/2006</c:v>
                </c:pt>
                <c:pt idx="45">
                  <c:v>4/10/2006</c:v>
                </c:pt>
                <c:pt idx="46">
                  <c:v>4/11/2006</c:v>
                </c:pt>
                <c:pt idx="47">
                  <c:v>4/12/2006</c:v>
                </c:pt>
                <c:pt idx="48">
                  <c:v>4/13/2006</c:v>
                </c:pt>
                <c:pt idx="49">
                  <c:v>4/18/2006</c:v>
                </c:pt>
                <c:pt idx="50">
                  <c:v>4/19/2006</c:v>
                </c:pt>
                <c:pt idx="51">
                  <c:v>4/20/2006</c:v>
                </c:pt>
                <c:pt idx="52">
                  <c:v>4/21/2006</c:v>
                </c:pt>
                <c:pt idx="53">
                  <c:v>4/24/2006</c:v>
                </c:pt>
                <c:pt idx="54">
                  <c:v>4/25/2006</c:v>
                </c:pt>
                <c:pt idx="55">
                  <c:v>4/26/2006</c:v>
                </c:pt>
                <c:pt idx="56">
                  <c:v>4/27/2006</c:v>
                </c:pt>
                <c:pt idx="57">
                  <c:v>4/28/2006</c:v>
                </c:pt>
                <c:pt idx="58">
                  <c:v>5/1/2006</c:v>
                </c:pt>
                <c:pt idx="59">
                  <c:v>5/2/2006</c:v>
                </c:pt>
                <c:pt idx="60">
                  <c:v>5/3/2006</c:v>
                </c:pt>
                <c:pt idx="61">
                  <c:v>5/4/2006</c:v>
                </c:pt>
                <c:pt idx="62">
                  <c:v>5/5/2006</c:v>
                </c:pt>
                <c:pt idx="63">
                  <c:v>5/8/2006</c:v>
                </c:pt>
                <c:pt idx="64">
                  <c:v>5/9/2006</c:v>
                </c:pt>
                <c:pt idx="65">
                  <c:v>5/10/2006</c:v>
                </c:pt>
                <c:pt idx="66">
                  <c:v>5/11/2006</c:v>
                </c:pt>
                <c:pt idx="67">
                  <c:v>5/12/2006</c:v>
                </c:pt>
                <c:pt idx="68">
                  <c:v>5/15/2006</c:v>
                </c:pt>
                <c:pt idx="69">
                  <c:v>5/16/2006</c:v>
                </c:pt>
                <c:pt idx="70">
                  <c:v>5/17/2006</c:v>
                </c:pt>
                <c:pt idx="71">
                  <c:v>5/18/2006</c:v>
                </c:pt>
                <c:pt idx="72">
                  <c:v>5/19/2006</c:v>
                </c:pt>
                <c:pt idx="73">
                  <c:v>5/22/2006</c:v>
                </c:pt>
                <c:pt idx="74">
                  <c:v>5/23/2006</c:v>
                </c:pt>
                <c:pt idx="75">
                  <c:v>5/24/2006</c:v>
                </c:pt>
                <c:pt idx="76">
                  <c:v>5/25/2006</c:v>
                </c:pt>
                <c:pt idx="77">
                  <c:v>5/26/2006</c:v>
                </c:pt>
                <c:pt idx="78">
                  <c:v>5/30/2006</c:v>
                </c:pt>
                <c:pt idx="79">
                  <c:v>5/31/2006</c:v>
                </c:pt>
                <c:pt idx="80">
                  <c:v>6/1/2006</c:v>
                </c:pt>
                <c:pt idx="81">
                  <c:v>6/2/2006</c:v>
                </c:pt>
                <c:pt idx="82">
                  <c:v>6/5/2006</c:v>
                </c:pt>
                <c:pt idx="83">
                  <c:v>6/6/2006</c:v>
                </c:pt>
                <c:pt idx="84">
                  <c:v>6/7/2006</c:v>
                </c:pt>
                <c:pt idx="85">
                  <c:v>6/8/2006</c:v>
                </c:pt>
                <c:pt idx="86">
                  <c:v>6/9/2006</c:v>
                </c:pt>
                <c:pt idx="87">
                  <c:v>6/12/2006</c:v>
                </c:pt>
                <c:pt idx="88">
                  <c:v>6/13/2006</c:v>
                </c:pt>
                <c:pt idx="89">
                  <c:v>6/14/2006</c:v>
                </c:pt>
                <c:pt idx="90">
                  <c:v>6/15/2006</c:v>
                </c:pt>
                <c:pt idx="91">
                  <c:v>6/16/2006</c:v>
                </c:pt>
                <c:pt idx="92">
                  <c:v>6/19/2006</c:v>
                </c:pt>
                <c:pt idx="93">
                  <c:v>6/20/2006</c:v>
                </c:pt>
                <c:pt idx="94">
                  <c:v>6/21/2006</c:v>
                </c:pt>
                <c:pt idx="95">
                  <c:v>6/22/2006</c:v>
                </c:pt>
                <c:pt idx="96">
                  <c:v>6/23/2006</c:v>
                </c:pt>
                <c:pt idx="97">
                  <c:v>6/26/2006</c:v>
                </c:pt>
                <c:pt idx="98">
                  <c:v>6/27/2006</c:v>
                </c:pt>
                <c:pt idx="99">
                  <c:v>6/28/2006</c:v>
                </c:pt>
                <c:pt idx="100">
                  <c:v>6/29/2006</c:v>
                </c:pt>
                <c:pt idx="101">
                  <c:v>6/30/2006</c:v>
                </c:pt>
                <c:pt idx="102">
                  <c:v>7/3/2006</c:v>
                </c:pt>
                <c:pt idx="103">
                  <c:v>7/4/2006</c:v>
                </c:pt>
                <c:pt idx="104">
                  <c:v>7/5/2006</c:v>
                </c:pt>
                <c:pt idx="105">
                  <c:v>7/6/2006</c:v>
                </c:pt>
                <c:pt idx="106">
                  <c:v>7/7/2006</c:v>
                </c:pt>
                <c:pt idx="107">
                  <c:v>7/10/2006</c:v>
                </c:pt>
                <c:pt idx="108">
                  <c:v>7/11/2006</c:v>
                </c:pt>
                <c:pt idx="109">
                  <c:v>7/12/2006</c:v>
                </c:pt>
                <c:pt idx="110">
                  <c:v>7/13/2006</c:v>
                </c:pt>
                <c:pt idx="111">
                  <c:v>7/14/2006</c:v>
                </c:pt>
                <c:pt idx="112">
                  <c:v>7/17/2006</c:v>
                </c:pt>
                <c:pt idx="113">
                  <c:v>7/18/2006</c:v>
                </c:pt>
                <c:pt idx="114">
                  <c:v>7/19/2006</c:v>
                </c:pt>
                <c:pt idx="115">
                  <c:v>7/20/2006</c:v>
                </c:pt>
                <c:pt idx="116">
                  <c:v>7/21/2006</c:v>
                </c:pt>
                <c:pt idx="117">
                  <c:v>7/24/2006</c:v>
                </c:pt>
                <c:pt idx="118">
                  <c:v>7/25/2006</c:v>
                </c:pt>
                <c:pt idx="119">
                  <c:v>7/26/2006</c:v>
                </c:pt>
                <c:pt idx="120">
                  <c:v>7/27/2006</c:v>
                </c:pt>
                <c:pt idx="121">
                  <c:v>7/28/2006</c:v>
                </c:pt>
                <c:pt idx="122">
                  <c:v>7/31/2006</c:v>
                </c:pt>
                <c:pt idx="123">
                  <c:v>8/1/2006</c:v>
                </c:pt>
                <c:pt idx="124">
                  <c:v>8/2/2006</c:v>
                </c:pt>
                <c:pt idx="125">
                  <c:v>8/3/2006</c:v>
                </c:pt>
                <c:pt idx="126">
                  <c:v>8/4/2006</c:v>
                </c:pt>
                <c:pt idx="127">
                  <c:v>8/7/2006</c:v>
                </c:pt>
                <c:pt idx="128">
                  <c:v>8/8/2006</c:v>
                </c:pt>
                <c:pt idx="129">
                  <c:v>8/9/2006</c:v>
                </c:pt>
                <c:pt idx="130">
                  <c:v>8/10/2006</c:v>
                </c:pt>
                <c:pt idx="131">
                  <c:v>8/11/2006</c:v>
                </c:pt>
                <c:pt idx="132">
                  <c:v>8/14/2006</c:v>
                </c:pt>
                <c:pt idx="133">
                  <c:v>8/15/2006</c:v>
                </c:pt>
                <c:pt idx="134">
                  <c:v>8/16/2006</c:v>
                </c:pt>
                <c:pt idx="135">
                  <c:v>8/17/2006</c:v>
                </c:pt>
                <c:pt idx="136">
                  <c:v>8/18/2006</c:v>
                </c:pt>
                <c:pt idx="137">
                  <c:v>8/21/2006</c:v>
                </c:pt>
                <c:pt idx="138">
                  <c:v>8/22/2006</c:v>
                </c:pt>
                <c:pt idx="139">
                  <c:v>8/23/2006</c:v>
                </c:pt>
                <c:pt idx="140">
                  <c:v>8/24/2006</c:v>
                </c:pt>
                <c:pt idx="141">
                  <c:v>8/25/2006</c:v>
                </c:pt>
                <c:pt idx="142">
                  <c:v>8/28/2006</c:v>
                </c:pt>
                <c:pt idx="143">
                  <c:v>8/29/2006</c:v>
                </c:pt>
                <c:pt idx="144">
                  <c:v>8/30/2006</c:v>
                </c:pt>
                <c:pt idx="145">
                  <c:v>8/31/2006</c:v>
                </c:pt>
                <c:pt idx="146">
                  <c:v>9/1/2006</c:v>
                </c:pt>
                <c:pt idx="147">
                  <c:v>9/4/2006</c:v>
                </c:pt>
                <c:pt idx="148">
                  <c:v>9/5/2006</c:v>
                </c:pt>
                <c:pt idx="149">
                  <c:v>9/6/2006</c:v>
                </c:pt>
                <c:pt idx="150">
                  <c:v>9/7/2006</c:v>
                </c:pt>
                <c:pt idx="151">
                  <c:v>9/8/2006</c:v>
                </c:pt>
                <c:pt idx="152">
                  <c:v>9/11/2006</c:v>
                </c:pt>
                <c:pt idx="153">
                  <c:v>9/12/2006</c:v>
                </c:pt>
                <c:pt idx="154">
                  <c:v>9/13/2006</c:v>
                </c:pt>
                <c:pt idx="155">
                  <c:v>9/14/2006</c:v>
                </c:pt>
                <c:pt idx="156">
                  <c:v>9/15/2006</c:v>
                </c:pt>
                <c:pt idx="157">
                  <c:v>9/18/2006</c:v>
                </c:pt>
                <c:pt idx="158">
                  <c:v>9/19/2006</c:v>
                </c:pt>
                <c:pt idx="159">
                  <c:v>9/20/2006</c:v>
                </c:pt>
                <c:pt idx="160">
                  <c:v>9/21/2006</c:v>
                </c:pt>
                <c:pt idx="161">
                  <c:v>9/22/2006</c:v>
                </c:pt>
                <c:pt idx="162">
                  <c:v>9/25/2006</c:v>
                </c:pt>
                <c:pt idx="163">
                  <c:v>9/26/2006</c:v>
                </c:pt>
                <c:pt idx="164">
                  <c:v>9/27/2006</c:v>
                </c:pt>
                <c:pt idx="165">
                  <c:v>9/28/2006</c:v>
                </c:pt>
                <c:pt idx="166">
                  <c:v>9/29/2006</c:v>
                </c:pt>
                <c:pt idx="167">
                  <c:v>10/2/2006</c:v>
                </c:pt>
                <c:pt idx="168">
                  <c:v>10/3/2006</c:v>
                </c:pt>
                <c:pt idx="169">
                  <c:v>10/4/2006</c:v>
                </c:pt>
                <c:pt idx="170">
                  <c:v>10/5/2006</c:v>
                </c:pt>
                <c:pt idx="171">
                  <c:v>10/6/2006</c:v>
                </c:pt>
                <c:pt idx="172">
                  <c:v>10/9/2006</c:v>
                </c:pt>
                <c:pt idx="173">
                  <c:v>10/10/2006</c:v>
                </c:pt>
                <c:pt idx="174">
                  <c:v>10/11/2006</c:v>
                </c:pt>
                <c:pt idx="175">
                  <c:v>10/12/2006</c:v>
                </c:pt>
                <c:pt idx="176">
                  <c:v>10/13/2006</c:v>
                </c:pt>
                <c:pt idx="177">
                  <c:v>10/16/2006</c:v>
                </c:pt>
                <c:pt idx="178">
                  <c:v>10/17/2006</c:v>
                </c:pt>
                <c:pt idx="179">
                  <c:v>10/18/2006</c:v>
                </c:pt>
                <c:pt idx="180">
                  <c:v>10/19/2006</c:v>
                </c:pt>
                <c:pt idx="181">
                  <c:v>10/20/2006</c:v>
                </c:pt>
                <c:pt idx="182">
                  <c:v>10/23/2006</c:v>
                </c:pt>
                <c:pt idx="183">
                  <c:v>10/24/2006</c:v>
                </c:pt>
                <c:pt idx="184">
                  <c:v>10/25/2006</c:v>
                </c:pt>
                <c:pt idx="185">
                  <c:v>10/26/2006</c:v>
                </c:pt>
                <c:pt idx="186">
                  <c:v>10/27/2006</c:v>
                </c:pt>
                <c:pt idx="187">
                  <c:v>10/30/2006</c:v>
                </c:pt>
                <c:pt idx="188">
                  <c:v>10/31/2006</c:v>
                </c:pt>
                <c:pt idx="189">
                  <c:v>11/1/2006</c:v>
                </c:pt>
                <c:pt idx="190">
                  <c:v>11/2/2006</c:v>
                </c:pt>
                <c:pt idx="191">
                  <c:v>11/3/2006</c:v>
                </c:pt>
                <c:pt idx="192">
                  <c:v>11/6/2006</c:v>
                </c:pt>
                <c:pt idx="193">
                  <c:v>11/7/2006</c:v>
                </c:pt>
                <c:pt idx="194">
                  <c:v>11/8/2006</c:v>
                </c:pt>
                <c:pt idx="195">
                  <c:v>11/9/2006</c:v>
                </c:pt>
                <c:pt idx="196">
                  <c:v>11/10/2006</c:v>
                </c:pt>
                <c:pt idx="197">
                  <c:v>11/13/2006</c:v>
                </c:pt>
                <c:pt idx="198">
                  <c:v>11/14/2006</c:v>
                </c:pt>
                <c:pt idx="199">
                  <c:v>11/15/2006</c:v>
                </c:pt>
                <c:pt idx="200">
                  <c:v>11/16/2006</c:v>
                </c:pt>
                <c:pt idx="201">
                  <c:v>11/17/2006</c:v>
                </c:pt>
                <c:pt idx="202">
                  <c:v>11/20/2006</c:v>
                </c:pt>
                <c:pt idx="203">
                  <c:v>11/21/2006</c:v>
                </c:pt>
                <c:pt idx="204">
                  <c:v>11/22/2006</c:v>
                </c:pt>
                <c:pt idx="205">
                  <c:v>11/23/2006</c:v>
                </c:pt>
                <c:pt idx="206">
                  <c:v>11/24/2006</c:v>
                </c:pt>
                <c:pt idx="207">
                  <c:v>11/27/2006</c:v>
                </c:pt>
                <c:pt idx="208">
                  <c:v>11/28/2006</c:v>
                </c:pt>
                <c:pt idx="209">
                  <c:v>11/29/2006</c:v>
                </c:pt>
                <c:pt idx="210">
                  <c:v>11/30/2006</c:v>
                </c:pt>
                <c:pt idx="211">
                  <c:v>12/1/2006</c:v>
                </c:pt>
                <c:pt idx="212">
                  <c:v>12/4/2006</c:v>
                </c:pt>
                <c:pt idx="213">
                  <c:v>12/5/2006</c:v>
                </c:pt>
                <c:pt idx="214">
                  <c:v>12/6/2006</c:v>
                </c:pt>
                <c:pt idx="215">
                  <c:v>12/7/2006</c:v>
                </c:pt>
                <c:pt idx="216">
                  <c:v>12/8/2006</c:v>
                </c:pt>
                <c:pt idx="217">
                  <c:v>12/11/2006</c:v>
                </c:pt>
                <c:pt idx="218">
                  <c:v>12/12/2006</c:v>
                </c:pt>
                <c:pt idx="219">
                  <c:v>12/13/2006</c:v>
                </c:pt>
                <c:pt idx="220">
                  <c:v>12/14/2006</c:v>
                </c:pt>
                <c:pt idx="221">
                  <c:v>12/15/2006</c:v>
                </c:pt>
                <c:pt idx="222">
                  <c:v>12/18/2006</c:v>
                </c:pt>
                <c:pt idx="223">
                  <c:v>12/19/2006</c:v>
                </c:pt>
                <c:pt idx="224">
                  <c:v>12/20/2006</c:v>
                </c:pt>
                <c:pt idx="225">
                  <c:v>12/21/2006</c:v>
                </c:pt>
                <c:pt idx="226">
                  <c:v>12/22/2006</c:v>
                </c:pt>
                <c:pt idx="227">
                  <c:v>12/26/2006</c:v>
                </c:pt>
                <c:pt idx="228">
                  <c:v>12/27/2006</c:v>
                </c:pt>
                <c:pt idx="229">
                  <c:v>12/28/2006</c:v>
                </c:pt>
                <c:pt idx="230">
                  <c:v>12/29/2006</c:v>
                </c:pt>
                <c:pt idx="231">
                  <c:v>1/2/2007</c:v>
                </c:pt>
                <c:pt idx="232">
                  <c:v>1/3/2007</c:v>
                </c:pt>
                <c:pt idx="233">
                  <c:v>1/4/2007</c:v>
                </c:pt>
                <c:pt idx="234">
                  <c:v>1/5/2007</c:v>
                </c:pt>
                <c:pt idx="235">
                  <c:v>1/8/2007</c:v>
                </c:pt>
                <c:pt idx="236">
                  <c:v>1/9/2007</c:v>
                </c:pt>
                <c:pt idx="237">
                  <c:v>1/10/2007</c:v>
                </c:pt>
                <c:pt idx="238">
                  <c:v>1/11/2007</c:v>
                </c:pt>
                <c:pt idx="239">
                  <c:v>1/12/2007</c:v>
                </c:pt>
                <c:pt idx="240">
                  <c:v>1/15/2007</c:v>
                </c:pt>
                <c:pt idx="241">
                  <c:v>1/16/2007</c:v>
                </c:pt>
                <c:pt idx="242">
                  <c:v>1/17/2007</c:v>
                </c:pt>
                <c:pt idx="243">
                  <c:v>1/18/2007</c:v>
                </c:pt>
                <c:pt idx="244">
                  <c:v>1/19/2007</c:v>
                </c:pt>
                <c:pt idx="245">
                  <c:v>1/22/2007</c:v>
                </c:pt>
                <c:pt idx="246">
                  <c:v>1/23/2007</c:v>
                </c:pt>
                <c:pt idx="247">
                  <c:v>1/24/2007</c:v>
                </c:pt>
                <c:pt idx="248">
                  <c:v>1/25/2007</c:v>
                </c:pt>
                <c:pt idx="249">
                  <c:v>1/26/2007</c:v>
                </c:pt>
                <c:pt idx="250">
                  <c:v>1/29/2007</c:v>
                </c:pt>
                <c:pt idx="251">
                  <c:v>1/30/2007</c:v>
                </c:pt>
                <c:pt idx="252">
                  <c:v>1/31/2007</c:v>
                </c:pt>
                <c:pt idx="253">
                  <c:v>2/1/2007</c:v>
                </c:pt>
                <c:pt idx="254">
                  <c:v>2/2/2007</c:v>
                </c:pt>
                <c:pt idx="255">
                  <c:v>2/5/2007</c:v>
                </c:pt>
                <c:pt idx="256">
                  <c:v>2/6/2007</c:v>
                </c:pt>
                <c:pt idx="257">
                  <c:v>2/7/2007</c:v>
                </c:pt>
                <c:pt idx="258">
                  <c:v>2/8/2007</c:v>
                </c:pt>
                <c:pt idx="259">
                  <c:v>2/9/2007</c:v>
                </c:pt>
                <c:pt idx="260">
                  <c:v>2/12/2007</c:v>
                </c:pt>
                <c:pt idx="261">
                  <c:v>2/13/2007</c:v>
                </c:pt>
                <c:pt idx="262">
                  <c:v>2/14/2007</c:v>
                </c:pt>
                <c:pt idx="263">
                  <c:v>2/15/2007</c:v>
                </c:pt>
                <c:pt idx="264">
                  <c:v>2/16/2007</c:v>
                </c:pt>
                <c:pt idx="265">
                  <c:v>2/19/2007</c:v>
                </c:pt>
                <c:pt idx="266">
                  <c:v>2/20/2007</c:v>
                </c:pt>
                <c:pt idx="267">
                  <c:v>2/21/2007</c:v>
                </c:pt>
                <c:pt idx="268">
                  <c:v>2/22/2007</c:v>
                </c:pt>
                <c:pt idx="269">
                  <c:v>2/23/2007</c:v>
                </c:pt>
                <c:pt idx="270">
                  <c:v>2/26/2007</c:v>
                </c:pt>
                <c:pt idx="271">
                  <c:v>2/27/2007</c:v>
                </c:pt>
                <c:pt idx="272">
                  <c:v>2/28/2007</c:v>
                </c:pt>
                <c:pt idx="273">
                  <c:v>3/1/2007</c:v>
                </c:pt>
                <c:pt idx="274">
                  <c:v>3/2/2007</c:v>
                </c:pt>
                <c:pt idx="275">
                  <c:v>3/5/2007</c:v>
                </c:pt>
                <c:pt idx="276">
                  <c:v>3/6/2007</c:v>
                </c:pt>
                <c:pt idx="277">
                  <c:v>3/7/2007</c:v>
                </c:pt>
                <c:pt idx="278">
                  <c:v>3/8/2007</c:v>
                </c:pt>
                <c:pt idx="279">
                  <c:v>3/9/2007</c:v>
                </c:pt>
                <c:pt idx="280">
                  <c:v>3/12/2007</c:v>
                </c:pt>
                <c:pt idx="281">
                  <c:v>3/13/2007</c:v>
                </c:pt>
                <c:pt idx="282">
                  <c:v>3/14/2007</c:v>
                </c:pt>
                <c:pt idx="283">
                  <c:v>3/15/2007</c:v>
                </c:pt>
                <c:pt idx="284">
                  <c:v>3/16/2007</c:v>
                </c:pt>
                <c:pt idx="285">
                  <c:v>3/19/2007</c:v>
                </c:pt>
                <c:pt idx="286">
                  <c:v>3/20/2007</c:v>
                </c:pt>
                <c:pt idx="287">
                  <c:v>3/21/2007</c:v>
                </c:pt>
                <c:pt idx="288">
                  <c:v>3/22/2007</c:v>
                </c:pt>
                <c:pt idx="289">
                  <c:v>3/23/2007</c:v>
                </c:pt>
                <c:pt idx="290">
                  <c:v>3/26/2007</c:v>
                </c:pt>
                <c:pt idx="291">
                  <c:v>3/27/2007</c:v>
                </c:pt>
                <c:pt idx="292">
                  <c:v>3/28/2007</c:v>
                </c:pt>
                <c:pt idx="293">
                  <c:v>3/29/2007</c:v>
                </c:pt>
                <c:pt idx="294">
                  <c:v>30/03/2007</c:v>
                </c:pt>
                <c:pt idx="295">
                  <c:v>4/2/2007</c:v>
                </c:pt>
                <c:pt idx="296">
                  <c:v>4/3/2007</c:v>
                </c:pt>
                <c:pt idx="297">
                  <c:v>4/4/2007</c:v>
                </c:pt>
                <c:pt idx="298">
                  <c:v>4/5/2007</c:v>
                </c:pt>
                <c:pt idx="299">
                  <c:v>4/9/2007</c:v>
                </c:pt>
                <c:pt idx="300">
                  <c:v>4/10/2007</c:v>
                </c:pt>
                <c:pt idx="301">
                  <c:v>4/11/2007</c:v>
                </c:pt>
                <c:pt idx="302">
                  <c:v>4/12/2007</c:v>
                </c:pt>
                <c:pt idx="303">
                  <c:v>4/13/2007</c:v>
                </c:pt>
                <c:pt idx="304">
                  <c:v>4/16/2007</c:v>
                </c:pt>
                <c:pt idx="305">
                  <c:v>4/17/2007</c:v>
                </c:pt>
                <c:pt idx="306">
                  <c:v>4/18/2007</c:v>
                </c:pt>
                <c:pt idx="307">
                  <c:v>4/19/2007</c:v>
                </c:pt>
                <c:pt idx="308">
                  <c:v>20/04/2007</c:v>
                </c:pt>
                <c:pt idx="309">
                  <c:v>4/23/2007</c:v>
                </c:pt>
                <c:pt idx="310">
                  <c:v>4/24/2007</c:v>
                </c:pt>
                <c:pt idx="311">
                  <c:v>4/25/2007</c:v>
                </c:pt>
                <c:pt idx="312">
                  <c:v>4/26/2007</c:v>
                </c:pt>
                <c:pt idx="313">
                  <c:v>27/04/2007</c:v>
                </c:pt>
                <c:pt idx="314">
                  <c:v>4/30/2007</c:v>
                </c:pt>
                <c:pt idx="315">
                  <c:v>5/1/2007</c:v>
                </c:pt>
                <c:pt idx="316">
                  <c:v>5/2/2007</c:v>
                </c:pt>
                <c:pt idx="317">
                  <c:v>5/3/2007</c:v>
                </c:pt>
                <c:pt idx="318">
                  <c:v>5/4/2007</c:v>
                </c:pt>
                <c:pt idx="319">
                  <c:v>5/7/2007</c:v>
                </c:pt>
                <c:pt idx="320">
                  <c:v>5/8/2007</c:v>
                </c:pt>
                <c:pt idx="321">
                  <c:v>5/9/2007</c:v>
                </c:pt>
                <c:pt idx="322">
                  <c:v>5/10/2007</c:v>
                </c:pt>
                <c:pt idx="323">
                  <c:v>5/11/2007</c:v>
                </c:pt>
                <c:pt idx="324">
                  <c:v>5/14/2007</c:v>
                </c:pt>
                <c:pt idx="325">
                  <c:v>5/15/2007</c:v>
                </c:pt>
                <c:pt idx="326">
                  <c:v>16/05/2007</c:v>
                </c:pt>
                <c:pt idx="327">
                  <c:v>5/17/2007</c:v>
                </c:pt>
                <c:pt idx="328">
                  <c:v>5/18/2007</c:v>
                </c:pt>
                <c:pt idx="329">
                  <c:v>5/21/2007</c:v>
                </c:pt>
                <c:pt idx="330">
                  <c:v>5/22/2007</c:v>
                </c:pt>
                <c:pt idx="331">
                  <c:v>5/23/2007</c:v>
                </c:pt>
                <c:pt idx="332">
                  <c:v>5/24/2007</c:v>
                </c:pt>
                <c:pt idx="333">
                  <c:v>25/05/2007</c:v>
                </c:pt>
                <c:pt idx="334">
                  <c:v>5/28/2007</c:v>
                </c:pt>
                <c:pt idx="335">
                  <c:v>5/29/2007</c:v>
                </c:pt>
                <c:pt idx="336">
                  <c:v>5/30/2007</c:v>
                </c:pt>
                <c:pt idx="337">
                  <c:v>5/31/2007</c:v>
                </c:pt>
                <c:pt idx="338">
                  <c:v>6/1/2007</c:v>
                </c:pt>
                <c:pt idx="339">
                  <c:v>6/4/2007</c:v>
                </c:pt>
                <c:pt idx="340">
                  <c:v>6/5/2007</c:v>
                </c:pt>
                <c:pt idx="341">
                  <c:v>6/6/2007</c:v>
                </c:pt>
                <c:pt idx="342">
                  <c:v>6/7/2007</c:v>
                </c:pt>
                <c:pt idx="343">
                  <c:v>6/8/2007</c:v>
                </c:pt>
                <c:pt idx="344">
                  <c:v>6/11/2007</c:v>
                </c:pt>
                <c:pt idx="345">
                  <c:v>6/12/2007</c:v>
                </c:pt>
                <c:pt idx="346">
                  <c:v>6/13/2007</c:v>
                </c:pt>
                <c:pt idx="347">
                  <c:v>6/14/2007</c:v>
                </c:pt>
                <c:pt idx="348">
                  <c:v>6/15/2007</c:v>
                </c:pt>
                <c:pt idx="349">
                  <c:v>6/18/2007</c:v>
                </c:pt>
                <c:pt idx="350">
                  <c:v>6/19/2007</c:v>
                </c:pt>
                <c:pt idx="351">
                  <c:v>6/20/2007</c:v>
                </c:pt>
                <c:pt idx="352">
                  <c:v>6/21/2007</c:v>
                </c:pt>
                <c:pt idx="353">
                  <c:v>6/22/2007</c:v>
                </c:pt>
                <c:pt idx="354">
                  <c:v>6/25/2007</c:v>
                </c:pt>
                <c:pt idx="355">
                  <c:v>6/26/2007</c:v>
                </c:pt>
                <c:pt idx="356">
                  <c:v>6/27/2007</c:v>
                </c:pt>
                <c:pt idx="357">
                  <c:v>6/28/2007</c:v>
                </c:pt>
                <c:pt idx="358">
                  <c:v>6/29/2007</c:v>
                </c:pt>
                <c:pt idx="359">
                  <c:v>7/2/2007</c:v>
                </c:pt>
                <c:pt idx="360">
                  <c:v>7/3/2007</c:v>
                </c:pt>
                <c:pt idx="361">
                  <c:v>7/4/2007</c:v>
                </c:pt>
                <c:pt idx="362">
                  <c:v>7/5/2007</c:v>
                </c:pt>
                <c:pt idx="363">
                  <c:v>7/6/2007</c:v>
                </c:pt>
                <c:pt idx="364">
                  <c:v>7/9/2007</c:v>
                </c:pt>
                <c:pt idx="365">
                  <c:v>7/10/2007</c:v>
                </c:pt>
                <c:pt idx="366">
                  <c:v>7/11/2007</c:v>
                </c:pt>
                <c:pt idx="367">
                  <c:v>7/12/2007</c:v>
                </c:pt>
                <c:pt idx="368">
                  <c:v>7/13/2007</c:v>
                </c:pt>
                <c:pt idx="369">
                  <c:v>7/16/2007</c:v>
                </c:pt>
                <c:pt idx="370">
                  <c:v>7/17/2007</c:v>
                </c:pt>
                <c:pt idx="371">
                  <c:v>7/18/2007</c:v>
                </c:pt>
                <c:pt idx="372">
                  <c:v>7/19/2007</c:v>
                </c:pt>
                <c:pt idx="373">
                  <c:v>7/20/2007</c:v>
                </c:pt>
                <c:pt idx="374">
                  <c:v>7/23/2007</c:v>
                </c:pt>
                <c:pt idx="375">
                  <c:v>24/07/2007</c:v>
                </c:pt>
                <c:pt idx="376">
                  <c:v>7/25/2007</c:v>
                </c:pt>
                <c:pt idx="377">
                  <c:v>7/26/2007</c:v>
                </c:pt>
                <c:pt idx="378">
                  <c:v>7/27/2007</c:v>
                </c:pt>
                <c:pt idx="379">
                  <c:v>7/30/2007</c:v>
                </c:pt>
                <c:pt idx="380">
                  <c:v>7/31/2007</c:v>
                </c:pt>
                <c:pt idx="381">
                  <c:v>8/1/2007</c:v>
                </c:pt>
                <c:pt idx="382">
                  <c:v>8/2/2007</c:v>
                </c:pt>
                <c:pt idx="383">
                  <c:v>8/3/2007</c:v>
                </c:pt>
                <c:pt idx="384">
                  <c:v>8/6/2007</c:v>
                </c:pt>
                <c:pt idx="385">
                  <c:v>8/7/2007</c:v>
                </c:pt>
                <c:pt idx="386">
                  <c:v>8/8/2007</c:v>
                </c:pt>
                <c:pt idx="387">
                  <c:v>8/9/2007</c:v>
                </c:pt>
                <c:pt idx="388">
                  <c:v>8/10/2007</c:v>
                </c:pt>
                <c:pt idx="389">
                  <c:v>8/13/2007</c:v>
                </c:pt>
                <c:pt idx="390">
                  <c:v>8/14/2007</c:v>
                </c:pt>
                <c:pt idx="391">
                  <c:v>8/15/2007</c:v>
                </c:pt>
                <c:pt idx="392">
                  <c:v>8/16/2007</c:v>
                </c:pt>
                <c:pt idx="393">
                  <c:v>8/17/2007</c:v>
                </c:pt>
                <c:pt idx="394">
                  <c:v>8/20/2007</c:v>
                </c:pt>
                <c:pt idx="395">
                  <c:v>8/21/2007</c:v>
                </c:pt>
                <c:pt idx="396">
                  <c:v>8/22/2007</c:v>
                </c:pt>
                <c:pt idx="397">
                  <c:v>8/23/2007</c:v>
                </c:pt>
                <c:pt idx="398">
                  <c:v>24/08/2007</c:v>
                </c:pt>
                <c:pt idx="399">
                  <c:v>8/27/2007</c:v>
                </c:pt>
                <c:pt idx="400">
                  <c:v>8/28/2007</c:v>
                </c:pt>
                <c:pt idx="401">
                  <c:v>8/29/2007</c:v>
                </c:pt>
                <c:pt idx="402">
                  <c:v>8/30/2007</c:v>
                </c:pt>
                <c:pt idx="403">
                  <c:v>8/31/2007</c:v>
                </c:pt>
                <c:pt idx="404">
                  <c:v>9/3/2007</c:v>
                </c:pt>
                <c:pt idx="405">
                  <c:v>9/4/2007</c:v>
                </c:pt>
                <c:pt idx="406">
                  <c:v>9/5/2007</c:v>
                </c:pt>
                <c:pt idx="407">
                  <c:v>9/6/2007</c:v>
                </c:pt>
                <c:pt idx="408">
                  <c:v>9/7/2007</c:v>
                </c:pt>
                <c:pt idx="409">
                  <c:v>9/10/2007</c:v>
                </c:pt>
                <c:pt idx="410">
                  <c:v>9/11/2007</c:v>
                </c:pt>
                <c:pt idx="411">
                  <c:v>9/12/2007</c:v>
                </c:pt>
                <c:pt idx="412">
                  <c:v>9/13/2007</c:v>
                </c:pt>
                <c:pt idx="413">
                  <c:v>9/14/2007</c:v>
                </c:pt>
                <c:pt idx="414">
                  <c:v>9/17/2007</c:v>
                </c:pt>
                <c:pt idx="415">
                  <c:v>9/18/2007</c:v>
                </c:pt>
                <c:pt idx="416">
                  <c:v>9/19/2007</c:v>
                </c:pt>
                <c:pt idx="417">
                  <c:v>9/20/2007</c:v>
                </c:pt>
                <c:pt idx="418">
                  <c:v>21/09/2007</c:v>
                </c:pt>
                <c:pt idx="419">
                  <c:v>24/09/2007</c:v>
                </c:pt>
                <c:pt idx="420">
                  <c:v>25/09/2007</c:v>
                </c:pt>
                <c:pt idx="421">
                  <c:v>26/09/2007</c:v>
                </c:pt>
                <c:pt idx="422">
                  <c:v>27/09/2007</c:v>
                </c:pt>
                <c:pt idx="423">
                  <c:v>28/09/2007</c:v>
                </c:pt>
                <c:pt idx="424">
                  <c:v>10/1/2007</c:v>
                </c:pt>
                <c:pt idx="425">
                  <c:v>10/2/2007</c:v>
                </c:pt>
                <c:pt idx="426">
                  <c:v>10/3/2007</c:v>
                </c:pt>
                <c:pt idx="427">
                  <c:v>10/4/2007</c:v>
                </c:pt>
                <c:pt idx="428">
                  <c:v>10/5/2007</c:v>
                </c:pt>
                <c:pt idx="429">
                  <c:v>10/8/2007</c:v>
                </c:pt>
                <c:pt idx="430">
                  <c:v>10/9/2007</c:v>
                </c:pt>
                <c:pt idx="431">
                  <c:v>10/10/2007</c:v>
                </c:pt>
                <c:pt idx="432">
                  <c:v>10/11/2007</c:v>
                </c:pt>
                <c:pt idx="433">
                  <c:v>10/12/2007</c:v>
                </c:pt>
                <c:pt idx="434">
                  <c:v>10/15/2007</c:v>
                </c:pt>
                <c:pt idx="435">
                  <c:v>10/16/2007</c:v>
                </c:pt>
                <c:pt idx="436">
                  <c:v>10/17/2007</c:v>
                </c:pt>
                <c:pt idx="437">
                  <c:v>10/18/2007</c:v>
                </c:pt>
                <c:pt idx="438">
                  <c:v>10/19/2007</c:v>
                </c:pt>
                <c:pt idx="439">
                  <c:v>10/22/2007</c:v>
                </c:pt>
                <c:pt idx="440">
                  <c:v>10/23/2007</c:v>
                </c:pt>
                <c:pt idx="441">
                  <c:v>10/24/2007</c:v>
                </c:pt>
                <c:pt idx="442">
                  <c:v>10/25/2007</c:v>
                </c:pt>
                <c:pt idx="443">
                  <c:v>10/26/2007</c:v>
                </c:pt>
                <c:pt idx="444">
                  <c:v>10/29/2007</c:v>
                </c:pt>
                <c:pt idx="445">
                  <c:v>10/30/2007</c:v>
                </c:pt>
                <c:pt idx="446">
                  <c:v>10/31/2007</c:v>
                </c:pt>
                <c:pt idx="447">
                  <c:v>11/1/2007</c:v>
                </c:pt>
                <c:pt idx="448">
                  <c:v>11/2/2007</c:v>
                </c:pt>
                <c:pt idx="449">
                  <c:v>11/5/2007</c:v>
                </c:pt>
                <c:pt idx="450">
                  <c:v>11/6/2007</c:v>
                </c:pt>
                <c:pt idx="451">
                  <c:v>11/7/2007</c:v>
                </c:pt>
                <c:pt idx="452">
                  <c:v>11/8/2007</c:v>
                </c:pt>
                <c:pt idx="453">
                  <c:v>11/9/2007</c:v>
                </c:pt>
                <c:pt idx="454">
                  <c:v>11/12/2007</c:v>
                </c:pt>
                <c:pt idx="455">
                  <c:v>11/13/2007</c:v>
                </c:pt>
                <c:pt idx="456">
                  <c:v>11/14/2007</c:v>
                </c:pt>
                <c:pt idx="457">
                  <c:v>11/15/2007</c:v>
                </c:pt>
                <c:pt idx="458">
                  <c:v>11/16/2007</c:v>
                </c:pt>
                <c:pt idx="459">
                  <c:v>11/19/2007</c:v>
                </c:pt>
                <c:pt idx="460">
                  <c:v>11/20/2007</c:v>
                </c:pt>
                <c:pt idx="461">
                  <c:v>11/21/2007</c:v>
                </c:pt>
                <c:pt idx="462">
                  <c:v>11/22/2007</c:v>
                </c:pt>
                <c:pt idx="463">
                  <c:v>11/23/2007</c:v>
                </c:pt>
                <c:pt idx="464">
                  <c:v>11/26/2007</c:v>
                </c:pt>
                <c:pt idx="465">
                  <c:v>11/27/2007</c:v>
                </c:pt>
                <c:pt idx="466">
                  <c:v>11/28/2007</c:v>
                </c:pt>
                <c:pt idx="467">
                  <c:v>11/29/2007</c:v>
                </c:pt>
                <c:pt idx="468">
                  <c:v>11/30/2007</c:v>
                </c:pt>
                <c:pt idx="469">
                  <c:v>12/3/2007</c:v>
                </c:pt>
                <c:pt idx="470">
                  <c:v>12/4/2007</c:v>
                </c:pt>
                <c:pt idx="471">
                  <c:v>12/5/2007</c:v>
                </c:pt>
                <c:pt idx="472">
                  <c:v>12/6/2007</c:v>
                </c:pt>
                <c:pt idx="473">
                  <c:v>12/7/2007</c:v>
                </c:pt>
                <c:pt idx="474">
                  <c:v>12/10/2007</c:v>
                </c:pt>
                <c:pt idx="475">
                  <c:v>12/11/2007</c:v>
                </c:pt>
                <c:pt idx="476">
                  <c:v>12/12/2007</c:v>
                </c:pt>
                <c:pt idx="477">
                  <c:v>12/13/2007</c:v>
                </c:pt>
                <c:pt idx="478">
                  <c:v>12/14/2007</c:v>
                </c:pt>
                <c:pt idx="479">
                  <c:v>12/17/2007</c:v>
                </c:pt>
                <c:pt idx="480">
                  <c:v>12/18/2007</c:v>
                </c:pt>
                <c:pt idx="481">
                  <c:v>12/19/2007</c:v>
                </c:pt>
                <c:pt idx="482">
                  <c:v>12/20/2007</c:v>
                </c:pt>
                <c:pt idx="483">
                  <c:v>12/21/2007</c:v>
                </c:pt>
                <c:pt idx="484">
                  <c:v>12/24/2007</c:v>
                </c:pt>
                <c:pt idx="485">
                  <c:v>12/27/2007</c:v>
                </c:pt>
                <c:pt idx="486">
                  <c:v>12/28/2007</c:v>
                </c:pt>
                <c:pt idx="487">
                  <c:v>12/31/2007</c:v>
                </c:pt>
                <c:pt idx="488">
                  <c:v>1/2/2008</c:v>
                </c:pt>
                <c:pt idx="489">
                  <c:v>1/3/2008</c:v>
                </c:pt>
                <c:pt idx="490">
                  <c:v>1/4/2008</c:v>
                </c:pt>
                <c:pt idx="491">
                  <c:v>1/7/2008</c:v>
                </c:pt>
                <c:pt idx="492">
                  <c:v>1/8/2008</c:v>
                </c:pt>
                <c:pt idx="493">
                  <c:v>1/9/2008</c:v>
                </c:pt>
                <c:pt idx="494">
                  <c:v>1/10/2008</c:v>
                </c:pt>
                <c:pt idx="495">
                  <c:v>1/11/2008</c:v>
                </c:pt>
                <c:pt idx="496">
                  <c:v>1/14/2008</c:v>
                </c:pt>
                <c:pt idx="497">
                  <c:v>1/15/2008</c:v>
                </c:pt>
                <c:pt idx="498">
                  <c:v>1/16/2008</c:v>
                </c:pt>
                <c:pt idx="499">
                  <c:v>1/17/2008</c:v>
                </c:pt>
                <c:pt idx="500">
                  <c:v>1/18/2008</c:v>
                </c:pt>
                <c:pt idx="501">
                  <c:v>1/21/2008</c:v>
                </c:pt>
                <c:pt idx="502">
                  <c:v>1/22/2008</c:v>
                </c:pt>
                <c:pt idx="503">
                  <c:v>1/23/2008</c:v>
                </c:pt>
                <c:pt idx="504">
                  <c:v>1/24/2008</c:v>
                </c:pt>
                <c:pt idx="505">
                  <c:v>1/25/2008</c:v>
                </c:pt>
                <c:pt idx="506">
                  <c:v>1/28/2008</c:v>
                </c:pt>
                <c:pt idx="507">
                  <c:v>1/29/2008</c:v>
                </c:pt>
                <c:pt idx="508">
                  <c:v>1/30/2008</c:v>
                </c:pt>
                <c:pt idx="509">
                  <c:v>1/31/2008</c:v>
                </c:pt>
                <c:pt idx="510">
                  <c:v>2/1/2008</c:v>
                </c:pt>
                <c:pt idx="511">
                  <c:v>2/4/2008</c:v>
                </c:pt>
                <c:pt idx="512">
                  <c:v>2/5/2008</c:v>
                </c:pt>
                <c:pt idx="513">
                  <c:v>2/6/2008</c:v>
                </c:pt>
                <c:pt idx="514">
                  <c:v>2/7/2008</c:v>
                </c:pt>
                <c:pt idx="515">
                  <c:v>2/8/2008</c:v>
                </c:pt>
                <c:pt idx="516">
                  <c:v>2/11/2008</c:v>
                </c:pt>
                <c:pt idx="517">
                  <c:v>2/12/2008</c:v>
                </c:pt>
                <c:pt idx="518">
                  <c:v>2/13/2008</c:v>
                </c:pt>
                <c:pt idx="519">
                  <c:v>2/14/2008</c:v>
                </c:pt>
                <c:pt idx="520">
                  <c:v>2/15/2008</c:v>
                </c:pt>
                <c:pt idx="521">
                  <c:v>2/18/2008</c:v>
                </c:pt>
                <c:pt idx="522">
                  <c:v>2/19/2008</c:v>
                </c:pt>
                <c:pt idx="523">
                  <c:v>2/20/2008</c:v>
                </c:pt>
                <c:pt idx="524">
                  <c:v>2/21/2008</c:v>
                </c:pt>
                <c:pt idx="525">
                  <c:v>2/22/2008</c:v>
                </c:pt>
                <c:pt idx="526">
                  <c:v>2/25/2008</c:v>
                </c:pt>
                <c:pt idx="527">
                  <c:v>2/26/2008</c:v>
                </c:pt>
                <c:pt idx="528">
                  <c:v>2/27/2008</c:v>
                </c:pt>
                <c:pt idx="529">
                  <c:v>2/28/2008</c:v>
                </c:pt>
                <c:pt idx="530">
                  <c:v>2/29/2008</c:v>
                </c:pt>
                <c:pt idx="531">
                  <c:v>3/3/2008</c:v>
                </c:pt>
                <c:pt idx="532">
                  <c:v>3/4/2008</c:v>
                </c:pt>
                <c:pt idx="533">
                  <c:v>3/5/2008</c:v>
                </c:pt>
                <c:pt idx="534">
                  <c:v>3/6/2008</c:v>
                </c:pt>
                <c:pt idx="535">
                  <c:v>3/7/2008</c:v>
                </c:pt>
                <c:pt idx="536">
                  <c:v>3/10/2008</c:v>
                </c:pt>
                <c:pt idx="537">
                  <c:v>3/11/2008</c:v>
                </c:pt>
                <c:pt idx="538">
                  <c:v>3/12/2008</c:v>
                </c:pt>
                <c:pt idx="539">
                  <c:v>3/13/2008</c:v>
                </c:pt>
                <c:pt idx="540">
                  <c:v>3/14/2008</c:v>
                </c:pt>
                <c:pt idx="541">
                  <c:v>3/17/2008</c:v>
                </c:pt>
                <c:pt idx="542">
                  <c:v>3/18/2008</c:v>
                </c:pt>
                <c:pt idx="543">
                  <c:v>3/19/2008</c:v>
                </c:pt>
                <c:pt idx="544">
                  <c:v>3/20/2008</c:v>
                </c:pt>
                <c:pt idx="545">
                  <c:v>3/25/2008</c:v>
                </c:pt>
                <c:pt idx="546">
                  <c:v>3/26/2008</c:v>
                </c:pt>
                <c:pt idx="547">
                  <c:v>3/27/2008</c:v>
                </c:pt>
                <c:pt idx="548">
                  <c:v>3/28/2008</c:v>
                </c:pt>
                <c:pt idx="549">
                  <c:v>3/31/2008</c:v>
                </c:pt>
                <c:pt idx="550">
                  <c:v>4/1/2008</c:v>
                </c:pt>
                <c:pt idx="551">
                  <c:v>4/2/2008</c:v>
                </c:pt>
                <c:pt idx="552">
                  <c:v>4/3/2008</c:v>
                </c:pt>
                <c:pt idx="553">
                  <c:v>4/4/2008</c:v>
                </c:pt>
                <c:pt idx="554">
                  <c:v>4/7/2008</c:v>
                </c:pt>
                <c:pt idx="555">
                  <c:v>4/8/2008</c:v>
                </c:pt>
                <c:pt idx="556">
                  <c:v>4/9/2008</c:v>
                </c:pt>
                <c:pt idx="557">
                  <c:v>4/10/2008</c:v>
                </c:pt>
                <c:pt idx="558">
                  <c:v>4/11/2008</c:v>
                </c:pt>
                <c:pt idx="559">
                  <c:v>4/14/2008</c:v>
                </c:pt>
                <c:pt idx="560">
                  <c:v>4/15/2008</c:v>
                </c:pt>
                <c:pt idx="561">
                  <c:v>4/16/2008</c:v>
                </c:pt>
                <c:pt idx="562">
                  <c:v>4/17/2008</c:v>
                </c:pt>
                <c:pt idx="563">
                  <c:v>4/18/2008</c:v>
                </c:pt>
                <c:pt idx="564">
                  <c:v>4/21/2008</c:v>
                </c:pt>
                <c:pt idx="565">
                  <c:v>4/22/2008</c:v>
                </c:pt>
                <c:pt idx="566">
                  <c:v>4/23/2008</c:v>
                </c:pt>
                <c:pt idx="567">
                  <c:v>4/24/2008</c:v>
                </c:pt>
                <c:pt idx="568">
                  <c:v>4/25/2008</c:v>
                </c:pt>
                <c:pt idx="569">
                  <c:v>4/28/2008</c:v>
                </c:pt>
                <c:pt idx="570">
                  <c:v>4/29/2008</c:v>
                </c:pt>
                <c:pt idx="571">
                  <c:v>4/30/2008</c:v>
                </c:pt>
                <c:pt idx="572">
                  <c:v>5/1/2008</c:v>
                </c:pt>
                <c:pt idx="573">
                  <c:v>5/2/2008</c:v>
                </c:pt>
                <c:pt idx="574">
                  <c:v>5/6/2008</c:v>
                </c:pt>
                <c:pt idx="575">
                  <c:v>5/7/2008</c:v>
                </c:pt>
                <c:pt idx="576">
                  <c:v>5/8/2008</c:v>
                </c:pt>
                <c:pt idx="577">
                  <c:v>5/9/2008</c:v>
                </c:pt>
                <c:pt idx="578">
                  <c:v>5/12/2008</c:v>
                </c:pt>
                <c:pt idx="579">
                  <c:v>5/13/2008</c:v>
                </c:pt>
                <c:pt idx="580">
                  <c:v>5/14/2008</c:v>
                </c:pt>
                <c:pt idx="581">
                  <c:v>5/15/2008</c:v>
                </c:pt>
                <c:pt idx="582">
                  <c:v>5/16/2008</c:v>
                </c:pt>
                <c:pt idx="583">
                  <c:v>5/19/2008</c:v>
                </c:pt>
                <c:pt idx="584">
                  <c:v>5/20/2008</c:v>
                </c:pt>
                <c:pt idx="585">
                  <c:v>5/21/2008</c:v>
                </c:pt>
                <c:pt idx="586">
                  <c:v>5/22/2008</c:v>
                </c:pt>
                <c:pt idx="587">
                  <c:v>5/23/2008</c:v>
                </c:pt>
                <c:pt idx="588">
                  <c:v>5/26/2008</c:v>
                </c:pt>
                <c:pt idx="589">
                  <c:v>5/27/2008</c:v>
                </c:pt>
                <c:pt idx="590">
                  <c:v>5/28/2008</c:v>
                </c:pt>
                <c:pt idx="591">
                  <c:v>5/29/2008</c:v>
                </c:pt>
                <c:pt idx="592">
                  <c:v>5/30/2008</c:v>
                </c:pt>
                <c:pt idx="593">
                  <c:v>6/2/2008</c:v>
                </c:pt>
                <c:pt idx="594">
                  <c:v>6/3/2008</c:v>
                </c:pt>
                <c:pt idx="595">
                  <c:v>6/4/2008</c:v>
                </c:pt>
                <c:pt idx="596">
                  <c:v>6/5/2008</c:v>
                </c:pt>
                <c:pt idx="597">
                  <c:v>6/6/2008</c:v>
                </c:pt>
                <c:pt idx="598">
                  <c:v>6/9/2008</c:v>
                </c:pt>
                <c:pt idx="599">
                  <c:v>6/10/2008</c:v>
                </c:pt>
                <c:pt idx="600">
                  <c:v>6/11/2008</c:v>
                </c:pt>
                <c:pt idx="601">
                  <c:v>6/12/2008</c:v>
                </c:pt>
                <c:pt idx="602">
                  <c:v>6/13/2008</c:v>
                </c:pt>
                <c:pt idx="603">
                  <c:v>6/16/2008</c:v>
                </c:pt>
                <c:pt idx="604">
                  <c:v>6/17/2008</c:v>
                </c:pt>
                <c:pt idx="605">
                  <c:v>6/18/2008</c:v>
                </c:pt>
                <c:pt idx="606">
                  <c:v>6/19/2008</c:v>
                </c:pt>
                <c:pt idx="607">
                  <c:v>6/20/2008</c:v>
                </c:pt>
                <c:pt idx="608">
                  <c:v>6/23/2008</c:v>
                </c:pt>
                <c:pt idx="609">
                  <c:v>6/24/2008</c:v>
                </c:pt>
                <c:pt idx="610">
                  <c:v>6/25/2008</c:v>
                </c:pt>
                <c:pt idx="611">
                  <c:v>6/26/2008</c:v>
                </c:pt>
                <c:pt idx="612">
                  <c:v>6/27/2008</c:v>
                </c:pt>
                <c:pt idx="613">
                  <c:v>6/30/2008</c:v>
                </c:pt>
                <c:pt idx="614">
                  <c:v>7/1/2008</c:v>
                </c:pt>
                <c:pt idx="615">
                  <c:v>7/2/2008</c:v>
                </c:pt>
                <c:pt idx="616">
                  <c:v>7/3/2008</c:v>
                </c:pt>
                <c:pt idx="617">
                  <c:v>7/4/2008</c:v>
                </c:pt>
                <c:pt idx="618">
                  <c:v>7/7/2008</c:v>
                </c:pt>
                <c:pt idx="619">
                  <c:v>7/8/2008</c:v>
                </c:pt>
                <c:pt idx="620">
                  <c:v>7/9/2008</c:v>
                </c:pt>
                <c:pt idx="621">
                  <c:v>7/10/2008</c:v>
                </c:pt>
                <c:pt idx="622">
                  <c:v>7/11/2008</c:v>
                </c:pt>
                <c:pt idx="623">
                  <c:v>7/14/2008</c:v>
                </c:pt>
                <c:pt idx="624">
                  <c:v>7/15/2008</c:v>
                </c:pt>
                <c:pt idx="625">
                  <c:v>7/16/2008</c:v>
                </c:pt>
                <c:pt idx="626">
                  <c:v>7/17/2008</c:v>
                </c:pt>
                <c:pt idx="627">
                  <c:v>7/18/2008</c:v>
                </c:pt>
                <c:pt idx="628">
                  <c:v>7/21/2008</c:v>
                </c:pt>
                <c:pt idx="629">
                  <c:v>7/22/2008</c:v>
                </c:pt>
                <c:pt idx="630">
                  <c:v>7/23/2008</c:v>
                </c:pt>
                <c:pt idx="631">
                  <c:v>7/24/2008</c:v>
                </c:pt>
                <c:pt idx="632">
                  <c:v>7/25/2008</c:v>
                </c:pt>
                <c:pt idx="633">
                  <c:v>7/28/2008</c:v>
                </c:pt>
                <c:pt idx="634">
                  <c:v>7/29/2008</c:v>
                </c:pt>
                <c:pt idx="635">
                  <c:v>7/30/2008</c:v>
                </c:pt>
                <c:pt idx="636">
                  <c:v>7/31/2008</c:v>
                </c:pt>
                <c:pt idx="637">
                  <c:v>8/1/2008</c:v>
                </c:pt>
                <c:pt idx="638">
                  <c:v>8/4/2008</c:v>
                </c:pt>
                <c:pt idx="639">
                  <c:v>8/5/2008</c:v>
                </c:pt>
                <c:pt idx="640">
                  <c:v>8/6/2008</c:v>
                </c:pt>
                <c:pt idx="641">
                  <c:v>8/7/2008</c:v>
                </c:pt>
                <c:pt idx="642">
                  <c:v>8/8/2008</c:v>
                </c:pt>
                <c:pt idx="643">
                  <c:v>8/11/2008</c:v>
                </c:pt>
                <c:pt idx="644">
                  <c:v>8/12/2008</c:v>
                </c:pt>
                <c:pt idx="645">
                  <c:v>8/13/2008</c:v>
                </c:pt>
                <c:pt idx="646">
                  <c:v>8/14/2008</c:v>
                </c:pt>
                <c:pt idx="647">
                  <c:v>8/15/2008</c:v>
                </c:pt>
                <c:pt idx="648">
                  <c:v>8/18/2008</c:v>
                </c:pt>
                <c:pt idx="649">
                  <c:v>8/19/2008</c:v>
                </c:pt>
                <c:pt idx="650">
                  <c:v>8/20/2008</c:v>
                </c:pt>
                <c:pt idx="651">
                  <c:v>8/21/2008</c:v>
                </c:pt>
                <c:pt idx="652">
                  <c:v>8/22/2008</c:v>
                </c:pt>
                <c:pt idx="653">
                  <c:v>8/25/2008</c:v>
                </c:pt>
                <c:pt idx="654">
                  <c:v>8/26/2008</c:v>
                </c:pt>
                <c:pt idx="655">
                  <c:v>8/27/2008</c:v>
                </c:pt>
                <c:pt idx="656">
                  <c:v>8/28/2008</c:v>
                </c:pt>
                <c:pt idx="657">
                  <c:v>8/29/2008</c:v>
                </c:pt>
                <c:pt idx="658">
                  <c:v>9/1/2008</c:v>
                </c:pt>
                <c:pt idx="659">
                  <c:v>9/2/2008</c:v>
                </c:pt>
                <c:pt idx="660">
                  <c:v>9/3/2008</c:v>
                </c:pt>
                <c:pt idx="661">
                  <c:v>9/4/2008</c:v>
                </c:pt>
                <c:pt idx="662">
                  <c:v>9/5/2008</c:v>
                </c:pt>
                <c:pt idx="663">
                  <c:v>9/8/2008</c:v>
                </c:pt>
                <c:pt idx="664">
                  <c:v>9/9/2008</c:v>
                </c:pt>
                <c:pt idx="665">
                  <c:v>9/10/2008</c:v>
                </c:pt>
                <c:pt idx="666">
                  <c:v>9/11/2008</c:v>
                </c:pt>
                <c:pt idx="667">
                  <c:v>9/12/2008</c:v>
                </c:pt>
                <c:pt idx="668">
                  <c:v>9/15/2008</c:v>
                </c:pt>
                <c:pt idx="669">
                  <c:v>9/16/2008</c:v>
                </c:pt>
                <c:pt idx="670">
                  <c:v>9/17/2008</c:v>
                </c:pt>
                <c:pt idx="671">
                  <c:v>9/18/2008</c:v>
                </c:pt>
                <c:pt idx="672">
                  <c:v>9/19/2008</c:v>
                </c:pt>
                <c:pt idx="673">
                  <c:v>9/22/2008</c:v>
                </c:pt>
                <c:pt idx="674">
                  <c:v>9/23/2008</c:v>
                </c:pt>
                <c:pt idx="675">
                  <c:v>9/24/2008</c:v>
                </c:pt>
                <c:pt idx="676">
                  <c:v>9/25/2008</c:v>
                </c:pt>
                <c:pt idx="677">
                  <c:v>9/26/2008</c:v>
                </c:pt>
                <c:pt idx="678">
                  <c:v>9/29/2008</c:v>
                </c:pt>
                <c:pt idx="679">
                  <c:v>9/30/2008</c:v>
                </c:pt>
                <c:pt idx="680">
                  <c:v>10/1/2008</c:v>
                </c:pt>
                <c:pt idx="681">
                  <c:v>10/2/2008</c:v>
                </c:pt>
                <c:pt idx="682">
                  <c:v>10/3/2008</c:v>
                </c:pt>
                <c:pt idx="683">
                  <c:v>10/6/2008</c:v>
                </c:pt>
                <c:pt idx="684">
                  <c:v>10/7/2008</c:v>
                </c:pt>
                <c:pt idx="685">
                  <c:v>10/8/2008</c:v>
                </c:pt>
                <c:pt idx="686">
                  <c:v>10/9/2008</c:v>
                </c:pt>
                <c:pt idx="687">
                  <c:v>10/10/2008</c:v>
                </c:pt>
                <c:pt idx="688">
                  <c:v>10/13/2008</c:v>
                </c:pt>
                <c:pt idx="689">
                  <c:v>10/14/2008</c:v>
                </c:pt>
                <c:pt idx="690">
                  <c:v>10/15/2008</c:v>
                </c:pt>
                <c:pt idx="691">
                  <c:v>10/16/2008</c:v>
                </c:pt>
                <c:pt idx="692">
                  <c:v>10/17/2008</c:v>
                </c:pt>
                <c:pt idx="693">
                  <c:v>10/20/2008</c:v>
                </c:pt>
                <c:pt idx="694">
                  <c:v>10/21/2008</c:v>
                </c:pt>
                <c:pt idx="695">
                  <c:v>10/22/2008</c:v>
                </c:pt>
                <c:pt idx="696">
                  <c:v>10/23/2008</c:v>
                </c:pt>
                <c:pt idx="697">
                  <c:v>10/24/2008</c:v>
                </c:pt>
                <c:pt idx="698">
                  <c:v>10/27/2008</c:v>
                </c:pt>
                <c:pt idx="699">
                  <c:v>10/28/2008</c:v>
                </c:pt>
                <c:pt idx="700">
                  <c:v>10/29/2008</c:v>
                </c:pt>
                <c:pt idx="701">
                  <c:v>10/30/2008</c:v>
                </c:pt>
                <c:pt idx="702">
                  <c:v>10/31/2008</c:v>
                </c:pt>
                <c:pt idx="703">
                  <c:v>11/3/2008</c:v>
                </c:pt>
                <c:pt idx="704">
                  <c:v>11/4/2008</c:v>
                </c:pt>
                <c:pt idx="705">
                  <c:v>11/5/2008</c:v>
                </c:pt>
                <c:pt idx="706">
                  <c:v>11/6/2008</c:v>
                </c:pt>
                <c:pt idx="707">
                  <c:v>11/7/2008</c:v>
                </c:pt>
                <c:pt idx="708">
                  <c:v>11/10/2008</c:v>
                </c:pt>
                <c:pt idx="709">
                  <c:v>11/11/2008</c:v>
                </c:pt>
                <c:pt idx="710">
                  <c:v>11/12/2008</c:v>
                </c:pt>
                <c:pt idx="711">
                  <c:v>11/13/2008</c:v>
                </c:pt>
                <c:pt idx="712">
                  <c:v>11/14/2008</c:v>
                </c:pt>
                <c:pt idx="713">
                  <c:v>11/17/2008</c:v>
                </c:pt>
                <c:pt idx="714">
                  <c:v>11/18/2008</c:v>
                </c:pt>
                <c:pt idx="715">
                  <c:v>11/19/2008</c:v>
                </c:pt>
                <c:pt idx="716">
                  <c:v>11/20/2008</c:v>
                </c:pt>
                <c:pt idx="717">
                  <c:v>11/21/2008</c:v>
                </c:pt>
                <c:pt idx="718">
                  <c:v>11/24/2008</c:v>
                </c:pt>
                <c:pt idx="719">
                  <c:v>11/25/2008</c:v>
                </c:pt>
                <c:pt idx="720">
                  <c:v>11/26/2008</c:v>
                </c:pt>
                <c:pt idx="721">
                  <c:v>11/27/2008</c:v>
                </c:pt>
                <c:pt idx="722">
                  <c:v>11/28/2008</c:v>
                </c:pt>
                <c:pt idx="723">
                  <c:v>12/1/2008</c:v>
                </c:pt>
                <c:pt idx="724">
                  <c:v>12/2/2008</c:v>
                </c:pt>
                <c:pt idx="725">
                  <c:v>12/3/2008</c:v>
                </c:pt>
                <c:pt idx="726">
                  <c:v>12/4/2008</c:v>
                </c:pt>
                <c:pt idx="727">
                  <c:v>12/5/2008</c:v>
                </c:pt>
                <c:pt idx="728">
                  <c:v>12/8/2008</c:v>
                </c:pt>
                <c:pt idx="729">
                  <c:v>12/9/2008</c:v>
                </c:pt>
                <c:pt idx="730">
                  <c:v>12/10/2008</c:v>
                </c:pt>
                <c:pt idx="731">
                  <c:v>12/11/2008</c:v>
                </c:pt>
                <c:pt idx="732">
                  <c:v>12/12/2008</c:v>
                </c:pt>
                <c:pt idx="733">
                  <c:v>12/15/2008</c:v>
                </c:pt>
                <c:pt idx="734">
                  <c:v>12/16/2008</c:v>
                </c:pt>
                <c:pt idx="735">
                  <c:v>12/17/2008</c:v>
                </c:pt>
                <c:pt idx="736">
                  <c:v>12/18/2008</c:v>
                </c:pt>
                <c:pt idx="737">
                  <c:v>12/19/2008</c:v>
                </c:pt>
                <c:pt idx="738">
                  <c:v>12/22/2008</c:v>
                </c:pt>
                <c:pt idx="739">
                  <c:v>12/23/2008</c:v>
                </c:pt>
                <c:pt idx="740">
                  <c:v>12/24/2008</c:v>
                </c:pt>
                <c:pt idx="741">
                  <c:v>12/29/2008</c:v>
                </c:pt>
                <c:pt idx="742">
                  <c:v>12/30/2008</c:v>
                </c:pt>
                <c:pt idx="743">
                  <c:v>12/31/2008</c:v>
                </c:pt>
                <c:pt idx="744">
                  <c:v>1/2/2009</c:v>
                </c:pt>
                <c:pt idx="745">
                  <c:v>1/5/2009</c:v>
                </c:pt>
                <c:pt idx="746">
                  <c:v>1/6/2009</c:v>
                </c:pt>
                <c:pt idx="747">
                  <c:v>1/7/2009</c:v>
                </c:pt>
                <c:pt idx="748">
                  <c:v>1/8/2009</c:v>
                </c:pt>
                <c:pt idx="749">
                  <c:v>1/9/2009</c:v>
                </c:pt>
                <c:pt idx="750">
                  <c:v>1/12/2009</c:v>
                </c:pt>
                <c:pt idx="751">
                  <c:v>1/13/2009</c:v>
                </c:pt>
                <c:pt idx="752">
                  <c:v>1/14/2009</c:v>
                </c:pt>
                <c:pt idx="753">
                  <c:v>1/15/2009</c:v>
                </c:pt>
                <c:pt idx="754">
                  <c:v>1/16/2009</c:v>
                </c:pt>
                <c:pt idx="755">
                  <c:v>1/19/2009</c:v>
                </c:pt>
                <c:pt idx="756">
                  <c:v>1/20/2009</c:v>
                </c:pt>
                <c:pt idx="757">
                  <c:v>1/21/2009</c:v>
                </c:pt>
                <c:pt idx="758">
                  <c:v>1/22/2009</c:v>
                </c:pt>
                <c:pt idx="759">
                  <c:v>1/23/2009</c:v>
                </c:pt>
                <c:pt idx="760">
                  <c:v>1/26/2009</c:v>
                </c:pt>
                <c:pt idx="761">
                  <c:v>1/27/2009</c:v>
                </c:pt>
                <c:pt idx="762">
                  <c:v>1/28/2009</c:v>
                </c:pt>
                <c:pt idx="763">
                  <c:v>1/29/2009</c:v>
                </c:pt>
                <c:pt idx="764">
                  <c:v>1/30/2009</c:v>
                </c:pt>
                <c:pt idx="765">
                  <c:v>2/2/2009</c:v>
                </c:pt>
                <c:pt idx="766">
                  <c:v>2/3/2009</c:v>
                </c:pt>
                <c:pt idx="767">
                  <c:v>2/4/2009</c:v>
                </c:pt>
                <c:pt idx="768">
                  <c:v>2/5/2009</c:v>
                </c:pt>
                <c:pt idx="769">
                  <c:v>2/6/2009</c:v>
                </c:pt>
                <c:pt idx="770">
                  <c:v>2/9/2009</c:v>
                </c:pt>
                <c:pt idx="771">
                  <c:v>2/10/2009</c:v>
                </c:pt>
                <c:pt idx="772">
                  <c:v>2/11/2009</c:v>
                </c:pt>
                <c:pt idx="773">
                  <c:v>2/12/2009</c:v>
                </c:pt>
                <c:pt idx="774">
                  <c:v>2/13/2009</c:v>
                </c:pt>
                <c:pt idx="775">
                  <c:v>2/16/2009</c:v>
                </c:pt>
                <c:pt idx="776">
                  <c:v>2/17/2009</c:v>
                </c:pt>
                <c:pt idx="777">
                  <c:v>2/18/2009</c:v>
                </c:pt>
                <c:pt idx="778">
                  <c:v>2/19/2009</c:v>
                </c:pt>
                <c:pt idx="779">
                  <c:v>2/20/2009</c:v>
                </c:pt>
                <c:pt idx="780">
                  <c:v>2/23/2009</c:v>
                </c:pt>
                <c:pt idx="781">
                  <c:v>2/24/2009</c:v>
                </c:pt>
                <c:pt idx="782">
                  <c:v>2/25/2009</c:v>
                </c:pt>
                <c:pt idx="783">
                  <c:v>2/26/2009</c:v>
                </c:pt>
                <c:pt idx="784">
                  <c:v>2/27/2009</c:v>
                </c:pt>
                <c:pt idx="785">
                  <c:v>3/2/2009</c:v>
                </c:pt>
                <c:pt idx="786">
                  <c:v>3/3/2009</c:v>
                </c:pt>
                <c:pt idx="787">
                  <c:v>3/4/2009</c:v>
                </c:pt>
                <c:pt idx="788">
                  <c:v>3/5/2009</c:v>
                </c:pt>
                <c:pt idx="789">
                  <c:v>3/6/2009</c:v>
                </c:pt>
                <c:pt idx="790">
                  <c:v>3/9/2009</c:v>
                </c:pt>
                <c:pt idx="791">
                  <c:v>3/10/2009</c:v>
                </c:pt>
                <c:pt idx="792">
                  <c:v>3/11/2009</c:v>
                </c:pt>
                <c:pt idx="793">
                  <c:v>3/12/2009</c:v>
                </c:pt>
                <c:pt idx="794">
                  <c:v>3/13/2009</c:v>
                </c:pt>
                <c:pt idx="795">
                  <c:v>3/16/2009</c:v>
                </c:pt>
                <c:pt idx="796">
                  <c:v>3/17/2009</c:v>
                </c:pt>
                <c:pt idx="797">
                  <c:v>3/18/2009</c:v>
                </c:pt>
                <c:pt idx="798">
                  <c:v>3/19/2009</c:v>
                </c:pt>
                <c:pt idx="799">
                  <c:v>3/20/2009</c:v>
                </c:pt>
                <c:pt idx="800">
                  <c:v>3/23/2009</c:v>
                </c:pt>
                <c:pt idx="801">
                  <c:v>3/24/2009</c:v>
                </c:pt>
                <c:pt idx="802">
                  <c:v>3/25/2009</c:v>
                </c:pt>
                <c:pt idx="803">
                  <c:v>3/26/2009</c:v>
                </c:pt>
                <c:pt idx="804">
                  <c:v>3/27/2009</c:v>
                </c:pt>
                <c:pt idx="805">
                  <c:v>3/30/2009</c:v>
                </c:pt>
                <c:pt idx="806">
                  <c:v>3/31/2009</c:v>
                </c:pt>
                <c:pt idx="807">
                  <c:v>4/1/2009</c:v>
                </c:pt>
                <c:pt idx="808">
                  <c:v>4/2/2009</c:v>
                </c:pt>
                <c:pt idx="809">
                  <c:v>4/3/2009</c:v>
                </c:pt>
                <c:pt idx="810">
                  <c:v>4/6/2009</c:v>
                </c:pt>
                <c:pt idx="811">
                  <c:v>4/7/2009</c:v>
                </c:pt>
                <c:pt idx="812">
                  <c:v>4/8/2009</c:v>
                </c:pt>
                <c:pt idx="813">
                  <c:v>4/9/2009</c:v>
                </c:pt>
                <c:pt idx="814">
                  <c:v>4/14/2009</c:v>
                </c:pt>
                <c:pt idx="815">
                  <c:v>4/15/2009</c:v>
                </c:pt>
                <c:pt idx="816">
                  <c:v>4/16/2009</c:v>
                </c:pt>
                <c:pt idx="817">
                  <c:v>4/17/2009</c:v>
                </c:pt>
                <c:pt idx="818">
                  <c:v>4/20/2009</c:v>
                </c:pt>
                <c:pt idx="819">
                  <c:v>4/21/2009</c:v>
                </c:pt>
                <c:pt idx="820">
                  <c:v>4/22/2009</c:v>
                </c:pt>
                <c:pt idx="821">
                  <c:v>4/23/2009</c:v>
                </c:pt>
                <c:pt idx="822">
                  <c:v>4/24/2009</c:v>
                </c:pt>
                <c:pt idx="823">
                  <c:v>4/27/2009</c:v>
                </c:pt>
                <c:pt idx="824">
                  <c:v>4/28/2009</c:v>
                </c:pt>
                <c:pt idx="825">
                  <c:v>4/29/2009</c:v>
                </c:pt>
                <c:pt idx="826">
                  <c:v>4/30/2009</c:v>
                </c:pt>
                <c:pt idx="827">
                  <c:v>5/1/2009</c:v>
                </c:pt>
                <c:pt idx="828">
                  <c:v>5/4/2009</c:v>
                </c:pt>
                <c:pt idx="829">
                  <c:v>5/5/2009</c:v>
                </c:pt>
                <c:pt idx="830">
                  <c:v>5/6/2009</c:v>
                </c:pt>
                <c:pt idx="831">
                  <c:v>5/7/2009</c:v>
                </c:pt>
                <c:pt idx="832">
                  <c:v>5/8/2009</c:v>
                </c:pt>
                <c:pt idx="833">
                  <c:v>5/11/2009</c:v>
                </c:pt>
                <c:pt idx="834">
                  <c:v>5/12/2009</c:v>
                </c:pt>
                <c:pt idx="835">
                  <c:v>5/13/2009</c:v>
                </c:pt>
                <c:pt idx="836">
                  <c:v>5/14/2009</c:v>
                </c:pt>
                <c:pt idx="837">
                  <c:v>5/15/2009</c:v>
                </c:pt>
                <c:pt idx="838">
                  <c:v>5/18/2009</c:v>
                </c:pt>
                <c:pt idx="839">
                  <c:v>5/19/2009</c:v>
                </c:pt>
                <c:pt idx="840">
                  <c:v>5/20/2009</c:v>
                </c:pt>
                <c:pt idx="841">
                  <c:v>5/21/2009</c:v>
                </c:pt>
                <c:pt idx="842">
                  <c:v>5/22/2009</c:v>
                </c:pt>
                <c:pt idx="843">
                  <c:v>5/26/2009</c:v>
                </c:pt>
                <c:pt idx="844">
                  <c:v>5/27/2009</c:v>
                </c:pt>
                <c:pt idx="845">
                  <c:v>5/28/2009</c:v>
                </c:pt>
                <c:pt idx="846">
                  <c:v>5/29/2009</c:v>
                </c:pt>
                <c:pt idx="847">
                  <c:v>6/1/2009</c:v>
                </c:pt>
                <c:pt idx="848">
                  <c:v>6/2/2009</c:v>
                </c:pt>
                <c:pt idx="849">
                  <c:v>6/3/2009</c:v>
                </c:pt>
                <c:pt idx="850">
                  <c:v>6/4/2009</c:v>
                </c:pt>
                <c:pt idx="851">
                  <c:v>6/5/2009</c:v>
                </c:pt>
                <c:pt idx="852">
                  <c:v>6/8/2009</c:v>
                </c:pt>
                <c:pt idx="853">
                  <c:v>6/9/2009</c:v>
                </c:pt>
                <c:pt idx="854">
                  <c:v>6/10/2009</c:v>
                </c:pt>
                <c:pt idx="855">
                  <c:v>6/11/2009</c:v>
                </c:pt>
                <c:pt idx="856">
                  <c:v>6/12/2009</c:v>
                </c:pt>
                <c:pt idx="857">
                  <c:v>6/15/2009</c:v>
                </c:pt>
                <c:pt idx="858">
                  <c:v>6/16/2009</c:v>
                </c:pt>
                <c:pt idx="859">
                  <c:v>6/17/2009</c:v>
                </c:pt>
                <c:pt idx="860">
                  <c:v>6/18/2009</c:v>
                </c:pt>
                <c:pt idx="861">
                  <c:v>6/19/2009</c:v>
                </c:pt>
                <c:pt idx="862">
                  <c:v>6/22/2009</c:v>
                </c:pt>
                <c:pt idx="863">
                  <c:v>6/23/2009</c:v>
                </c:pt>
                <c:pt idx="864">
                  <c:v>6/24/2009</c:v>
                </c:pt>
                <c:pt idx="865">
                  <c:v>6/25/2009</c:v>
                </c:pt>
                <c:pt idx="866">
                  <c:v>6/26/2009</c:v>
                </c:pt>
                <c:pt idx="867">
                  <c:v>6/29/2009</c:v>
                </c:pt>
                <c:pt idx="868">
                  <c:v>6/30/2009</c:v>
                </c:pt>
                <c:pt idx="869">
                  <c:v>7/1/2009</c:v>
                </c:pt>
                <c:pt idx="870">
                  <c:v>7/2/2009</c:v>
                </c:pt>
                <c:pt idx="871">
                  <c:v>7/3/2009</c:v>
                </c:pt>
                <c:pt idx="872">
                  <c:v>7/6/2009</c:v>
                </c:pt>
                <c:pt idx="873">
                  <c:v>7/7/2009</c:v>
                </c:pt>
                <c:pt idx="874">
                  <c:v>7/8/2009</c:v>
                </c:pt>
                <c:pt idx="875">
                  <c:v>7/9/2009</c:v>
                </c:pt>
                <c:pt idx="876">
                  <c:v>7/10/2009</c:v>
                </c:pt>
                <c:pt idx="877">
                  <c:v>7/13/2009</c:v>
                </c:pt>
                <c:pt idx="878">
                  <c:v>7/14/2009</c:v>
                </c:pt>
                <c:pt idx="879">
                  <c:v>7/15/2009</c:v>
                </c:pt>
                <c:pt idx="880">
                  <c:v>7/16/2009</c:v>
                </c:pt>
                <c:pt idx="881">
                  <c:v>7/17/2009</c:v>
                </c:pt>
                <c:pt idx="882">
                  <c:v>7/20/2009</c:v>
                </c:pt>
                <c:pt idx="883">
                  <c:v>7/21/2009</c:v>
                </c:pt>
                <c:pt idx="884">
                  <c:v>7/22/2009</c:v>
                </c:pt>
                <c:pt idx="885">
                  <c:v>7/23/2009</c:v>
                </c:pt>
                <c:pt idx="886">
                  <c:v>7/24/2009</c:v>
                </c:pt>
                <c:pt idx="887">
                  <c:v>7/27/2009</c:v>
                </c:pt>
                <c:pt idx="888">
                  <c:v>7/28/2009</c:v>
                </c:pt>
                <c:pt idx="889">
                  <c:v>7/29/2009</c:v>
                </c:pt>
                <c:pt idx="890">
                  <c:v>7/30/2009</c:v>
                </c:pt>
                <c:pt idx="891">
                  <c:v>7/31/2009</c:v>
                </c:pt>
                <c:pt idx="892">
                  <c:v>8/3/2009</c:v>
                </c:pt>
                <c:pt idx="893">
                  <c:v>8/4/2009</c:v>
                </c:pt>
                <c:pt idx="894">
                  <c:v>8/5/2009</c:v>
                </c:pt>
                <c:pt idx="895">
                  <c:v>8/6/2009</c:v>
                </c:pt>
                <c:pt idx="896">
                  <c:v>8/7/2009</c:v>
                </c:pt>
                <c:pt idx="897">
                  <c:v>8/10/2009</c:v>
                </c:pt>
                <c:pt idx="898">
                  <c:v>8/11/2009</c:v>
                </c:pt>
                <c:pt idx="899">
                  <c:v>8/12/2009</c:v>
                </c:pt>
                <c:pt idx="900">
                  <c:v>8/13/2009</c:v>
                </c:pt>
                <c:pt idx="901">
                  <c:v>8/14/2009</c:v>
                </c:pt>
                <c:pt idx="902">
                  <c:v>8/17/2009</c:v>
                </c:pt>
                <c:pt idx="903">
                  <c:v>8/18/2009</c:v>
                </c:pt>
                <c:pt idx="904">
                  <c:v>8/19/2009</c:v>
                </c:pt>
                <c:pt idx="905">
                  <c:v>8/20/2009</c:v>
                </c:pt>
                <c:pt idx="906">
                  <c:v>8/21/2009</c:v>
                </c:pt>
                <c:pt idx="907">
                  <c:v>8/24/2009</c:v>
                </c:pt>
                <c:pt idx="908">
                  <c:v>8/25/2009</c:v>
                </c:pt>
                <c:pt idx="909">
                  <c:v>8/26/2009</c:v>
                </c:pt>
                <c:pt idx="910">
                  <c:v>8/27/2009</c:v>
                </c:pt>
                <c:pt idx="911">
                  <c:v>8/28/2009</c:v>
                </c:pt>
                <c:pt idx="912">
                  <c:v>8/31/2009</c:v>
                </c:pt>
                <c:pt idx="913">
                  <c:v>9/1/2009</c:v>
                </c:pt>
                <c:pt idx="914">
                  <c:v>9/2/2009</c:v>
                </c:pt>
                <c:pt idx="915">
                  <c:v>9/3/2009</c:v>
                </c:pt>
                <c:pt idx="916">
                  <c:v>9/4/2009</c:v>
                </c:pt>
                <c:pt idx="917">
                  <c:v>9/7/2009</c:v>
                </c:pt>
                <c:pt idx="918">
                  <c:v>9/8/2009</c:v>
                </c:pt>
                <c:pt idx="919">
                  <c:v>9/9/2009</c:v>
                </c:pt>
                <c:pt idx="920">
                  <c:v>9/10/2009</c:v>
                </c:pt>
                <c:pt idx="921">
                  <c:v>9/11/2009</c:v>
                </c:pt>
                <c:pt idx="922">
                  <c:v>9/14/2009</c:v>
                </c:pt>
                <c:pt idx="923">
                  <c:v>9/15/2009</c:v>
                </c:pt>
                <c:pt idx="924">
                  <c:v>9/16/2009</c:v>
                </c:pt>
                <c:pt idx="925">
                  <c:v>9/17/2009</c:v>
                </c:pt>
                <c:pt idx="926">
                  <c:v>9/18/2009</c:v>
                </c:pt>
                <c:pt idx="927">
                  <c:v>9/21/2009</c:v>
                </c:pt>
                <c:pt idx="928">
                  <c:v>9/22/2009</c:v>
                </c:pt>
                <c:pt idx="929">
                  <c:v>9/23/2009</c:v>
                </c:pt>
                <c:pt idx="930">
                  <c:v>9/24/2009</c:v>
                </c:pt>
                <c:pt idx="931">
                  <c:v>9/25/2009</c:v>
                </c:pt>
                <c:pt idx="932">
                  <c:v>9/28/2009</c:v>
                </c:pt>
                <c:pt idx="933">
                  <c:v>9/29/2009</c:v>
                </c:pt>
                <c:pt idx="934">
                  <c:v>9/30/2009</c:v>
                </c:pt>
                <c:pt idx="935">
                  <c:v>10/1/2009</c:v>
                </c:pt>
                <c:pt idx="936">
                  <c:v>10/2/2009</c:v>
                </c:pt>
                <c:pt idx="937">
                  <c:v>10/5/2009</c:v>
                </c:pt>
                <c:pt idx="938">
                  <c:v>10/6/2009</c:v>
                </c:pt>
                <c:pt idx="939">
                  <c:v>10/7/2009</c:v>
                </c:pt>
                <c:pt idx="940">
                  <c:v>10/8/2009</c:v>
                </c:pt>
                <c:pt idx="941">
                  <c:v>10/9/2009</c:v>
                </c:pt>
                <c:pt idx="942">
                  <c:v>10/12/2009</c:v>
                </c:pt>
                <c:pt idx="943">
                  <c:v>10/13/2009</c:v>
                </c:pt>
                <c:pt idx="944">
                  <c:v>10/14/2009</c:v>
                </c:pt>
                <c:pt idx="945">
                  <c:v>10/15/2009</c:v>
                </c:pt>
                <c:pt idx="946">
                  <c:v>10/16/2009</c:v>
                </c:pt>
                <c:pt idx="947">
                  <c:v>10/19/2009</c:v>
                </c:pt>
                <c:pt idx="948">
                  <c:v>10/20/2009</c:v>
                </c:pt>
                <c:pt idx="949">
                  <c:v>10/21/2009</c:v>
                </c:pt>
                <c:pt idx="950">
                  <c:v>10/22/2009</c:v>
                </c:pt>
                <c:pt idx="951">
                  <c:v>10/23/2009</c:v>
                </c:pt>
                <c:pt idx="952">
                  <c:v>10/26/2009</c:v>
                </c:pt>
                <c:pt idx="953">
                  <c:v>10/27/2009</c:v>
                </c:pt>
                <c:pt idx="954">
                  <c:v>10/28/2009</c:v>
                </c:pt>
                <c:pt idx="955">
                  <c:v>10/29/2009</c:v>
                </c:pt>
                <c:pt idx="956">
                  <c:v>10/30/2009</c:v>
                </c:pt>
                <c:pt idx="957">
                  <c:v>11/2/2009</c:v>
                </c:pt>
                <c:pt idx="958">
                  <c:v>11/3/2009</c:v>
                </c:pt>
                <c:pt idx="959">
                  <c:v>11/4/2009</c:v>
                </c:pt>
                <c:pt idx="960">
                  <c:v>11/5/2009</c:v>
                </c:pt>
                <c:pt idx="961">
                  <c:v>11/6/2009</c:v>
                </c:pt>
                <c:pt idx="962">
                  <c:v>11/9/2009</c:v>
                </c:pt>
                <c:pt idx="963">
                  <c:v>11/10/2009</c:v>
                </c:pt>
                <c:pt idx="964">
                  <c:v>11/11/2009</c:v>
                </c:pt>
                <c:pt idx="965">
                  <c:v>11/12/2009</c:v>
                </c:pt>
                <c:pt idx="966">
                  <c:v>11/13/2009</c:v>
                </c:pt>
                <c:pt idx="967">
                  <c:v>11/16/2009</c:v>
                </c:pt>
                <c:pt idx="968">
                  <c:v>11/17/2009</c:v>
                </c:pt>
                <c:pt idx="969">
                  <c:v>11/18/2009</c:v>
                </c:pt>
                <c:pt idx="970">
                  <c:v>11/19/2009</c:v>
                </c:pt>
                <c:pt idx="971">
                  <c:v>11/20/2009</c:v>
                </c:pt>
                <c:pt idx="972">
                  <c:v>11/23/2009</c:v>
                </c:pt>
                <c:pt idx="973">
                  <c:v>11/24/2009</c:v>
                </c:pt>
                <c:pt idx="974">
                  <c:v>11/25/2009</c:v>
                </c:pt>
                <c:pt idx="975">
                  <c:v>11/26/2009</c:v>
                </c:pt>
                <c:pt idx="976">
                  <c:v>11/27/2009</c:v>
                </c:pt>
                <c:pt idx="977">
                  <c:v>11/30/2009</c:v>
                </c:pt>
                <c:pt idx="978">
                  <c:v>12/1/2009</c:v>
                </c:pt>
                <c:pt idx="979">
                  <c:v>12/2/2009</c:v>
                </c:pt>
                <c:pt idx="980">
                  <c:v>12/3/2009</c:v>
                </c:pt>
                <c:pt idx="981">
                  <c:v>12/4/2009</c:v>
                </c:pt>
                <c:pt idx="982">
                  <c:v>12/7/2009</c:v>
                </c:pt>
                <c:pt idx="983">
                  <c:v>12/8/2009</c:v>
                </c:pt>
                <c:pt idx="984">
                  <c:v>12/9/2009</c:v>
                </c:pt>
                <c:pt idx="985">
                  <c:v>12/10/2009</c:v>
                </c:pt>
                <c:pt idx="986">
                  <c:v>12/11/2009</c:v>
                </c:pt>
                <c:pt idx="987">
                  <c:v>12/14/2009</c:v>
                </c:pt>
                <c:pt idx="988">
                  <c:v>12/15/2009</c:v>
                </c:pt>
                <c:pt idx="989">
                  <c:v>12/16/2009</c:v>
                </c:pt>
                <c:pt idx="990">
                  <c:v>12/17/2009</c:v>
                </c:pt>
                <c:pt idx="991">
                  <c:v>12/18/2009</c:v>
                </c:pt>
                <c:pt idx="992">
                  <c:v>12/21/2009</c:v>
                </c:pt>
                <c:pt idx="993">
                  <c:v>12/22/2009</c:v>
                </c:pt>
                <c:pt idx="994">
                  <c:v>12/23/2009</c:v>
                </c:pt>
                <c:pt idx="995">
                  <c:v>12/24/2009</c:v>
                </c:pt>
                <c:pt idx="996">
                  <c:v>12/29/2009</c:v>
                </c:pt>
                <c:pt idx="997">
                  <c:v>12/30/2009</c:v>
                </c:pt>
                <c:pt idx="998">
                  <c:v>12/31/2009</c:v>
                </c:pt>
              </c:strCache>
            </c:strRef>
          </c:cat>
          <c:val>
            <c:numRef>
              <c:f>'[ecx eua futures contract - 11 january 2010.xls]2009'!$B$204:$B$1203</c:f>
              <c:numCache>
                <c:formatCode>#,##0</c:formatCode>
                <c:ptCount val="1000"/>
                <c:pt idx="0">
                  <c:v>1125000</c:v>
                </c:pt>
                <c:pt idx="1">
                  <c:v>2698000</c:v>
                </c:pt>
                <c:pt idx="2">
                  <c:v>1254000</c:v>
                </c:pt>
                <c:pt idx="3">
                  <c:v>1745000</c:v>
                </c:pt>
                <c:pt idx="4">
                  <c:v>1057000</c:v>
                </c:pt>
                <c:pt idx="5">
                  <c:v>771000</c:v>
                </c:pt>
                <c:pt idx="6">
                  <c:v>1379000</c:v>
                </c:pt>
                <c:pt idx="7">
                  <c:v>1058000</c:v>
                </c:pt>
                <c:pt idx="8">
                  <c:v>770000</c:v>
                </c:pt>
                <c:pt idx="9">
                  <c:v>1883000</c:v>
                </c:pt>
                <c:pt idx="10">
                  <c:v>1693000</c:v>
                </c:pt>
                <c:pt idx="11">
                  <c:v>1307000</c:v>
                </c:pt>
                <c:pt idx="12">
                  <c:v>1131000</c:v>
                </c:pt>
                <c:pt idx="13">
                  <c:v>1177000</c:v>
                </c:pt>
                <c:pt idx="14">
                  <c:v>1134000.0000000002</c:v>
                </c:pt>
                <c:pt idx="15">
                  <c:v>659000</c:v>
                </c:pt>
                <c:pt idx="16">
                  <c:v>320000</c:v>
                </c:pt>
                <c:pt idx="17">
                  <c:v>279000</c:v>
                </c:pt>
                <c:pt idx="18">
                  <c:v>870000</c:v>
                </c:pt>
                <c:pt idx="19">
                  <c:v>1355000</c:v>
                </c:pt>
                <c:pt idx="20">
                  <c:v>1297000</c:v>
                </c:pt>
                <c:pt idx="21">
                  <c:v>1006999.9999999999</c:v>
                </c:pt>
                <c:pt idx="22">
                  <c:v>1279000</c:v>
                </c:pt>
                <c:pt idx="23">
                  <c:v>1536000</c:v>
                </c:pt>
                <c:pt idx="24">
                  <c:v>1040000</c:v>
                </c:pt>
                <c:pt idx="25">
                  <c:v>1426000</c:v>
                </c:pt>
                <c:pt idx="26">
                  <c:v>888000</c:v>
                </c:pt>
                <c:pt idx="27">
                  <c:v>1028999.9999999999</c:v>
                </c:pt>
                <c:pt idx="28">
                  <c:v>1319000</c:v>
                </c:pt>
                <c:pt idx="29">
                  <c:v>1114000</c:v>
                </c:pt>
                <c:pt idx="30">
                  <c:v>758000</c:v>
                </c:pt>
                <c:pt idx="31">
                  <c:v>1365000</c:v>
                </c:pt>
                <c:pt idx="32">
                  <c:v>829000</c:v>
                </c:pt>
                <c:pt idx="33">
                  <c:v>832000</c:v>
                </c:pt>
                <c:pt idx="34">
                  <c:v>566000</c:v>
                </c:pt>
                <c:pt idx="35">
                  <c:v>708000</c:v>
                </c:pt>
                <c:pt idx="36">
                  <c:v>679000</c:v>
                </c:pt>
                <c:pt idx="37">
                  <c:v>783000</c:v>
                </c:pt>
                <c:pt idx="38">
                  <c:v>757000</c:v>
                </c:pt>
                <c:pt idx="39">
                  <c:v>615000</c:v>
                </c:pt>
                <c:pt idx="40">
                  <c:v>798000</c:v>
                </c:pt>
                <c:pt idx="41">
                  <c:v>3653000</c:v>
                </c:pt>
                <c:pt idx="42">
                  <c:v>2061000</c:v>
                </c:pt>
                <c:pt idx="43">
                  <c:v>1924999.9999999998</c:v>
                </c:pt>
                <c:pt idx="44">
                  <c:v>766000</c:v>
                </c:pt>
                <c:pt idx="45">
                  <c:v>1049000</c:v>
                </c:pt>
                <c:pt idx="46">
                  <c:v>1824000</c:v>
                </c:pt>
                <c:pt idx="47">
                  <c:v>1838000</c:v>
                </c:pt>
                <c:pt idx="48">
                  <c:v>1594000</c:v>
                </c:pt>
                <c:pt idx="49">
                  <c:v>1315000</c:v>
                </c:pt>
                <c:pt idx="50">
                  <c:v>1524000</c:v>
                </c:pt>
                <c:pt idx="51">
                  <c:v>1529000</c:v>
                </c:pt>
                <c:pt idx="52">
                  <c:v>709000</c:v>
                </c:pt>
                <c:pt idx="53">
                  <c:v>905000</c:v>
                </c:pt>
                <c:pt idx="54">
                  <c:v>2702000</c:v>
                </c:pt>
                <c:pt idx="55">
                  <c:v>5253000</c:v>
                </c:pt>
                <c:pt idx="56">
                  <c:v>7477000</c:v>
                </c:pt>
                <c:pt idx="57">
                  <c:v>4223999.9999999991</c:v>
                </c:pt>
                <c:pt idx="58">
                  <c:v>416000</c:v>
                </c:pt>
                <c:pt idx="59">
                  <c:v>3385999.9999999995</c:v>
                </c:pt>
                <c:pt idx="60">
                  <c:v>2364000</c:v>
                </c:pt>
                <c:pt idx="61">
                  <c:v>4226000</c:v>
                </c:pt>
                <c:pt idx="62">
                  <c:v>2764000.0000000005</c:v>
                </c:pt>
                <c:pt idx="63">
                  <c:v>3053000</c:v>
                </c:pt>
                <c:pt idx="64">
                  <c:v>2194000</c:v>
                </c:pt>
                <c:pt idx="65">
                  <c:v>2955999.9999999995</c:v>
                </c:pt>
                <c:pt idx="66">
                  <c:v>3993000</c:v>
                </c:pt>
                <c:pt idx="67">
                  <c:v>3030999.9999999995</c:v>
                </c:pt>
                <c:pt idx="68">
                  <c:v>3855999.9999999995</c:v>
                </c:pt>
                <c:pt idx="69">
                  <c:v>5196000</c:v>
                </c:pt>
                <c:pt idx="70">
                  <c:v>1315000</c:v>
                </c:pt>
                <c:pt idx="71">
                  <c:v>1346000</c:v>
                </c:pt>
                <c:pt idx="72">
                  <c:v>2089999.9999999998</c:v>
                </c:pt>
                <c:pt idx="73">
                  <c:v>1444000</c:v>
                </c:pt>
                <c:pt idx="74">
                  <c:v>2955999.9999999995</c:v>
                </c:pt>
                <c:pt idx="75">
                  <c:v>1824000</c:v>
                </c:pt>
                <c:pt idx="76">
                  <c:v>685000</c:v>
                </c:pt>
                <c:pt idx="77">
                  <c:v>741000</c:v>
                </c:pt>
                <c:pt idx="78">
                  <c:v>1138000.0000000002</c:v>
                </c:pt>
                <c:pt idx="79">
                  <c:v>2407000</c:v>
                </c:pt>
                <c:pt idx="80">
                  <c:v>1270000</c:v>
                </c:pt>
                <c:pt idx="81">
                  <c:v>1446000</c:v>
                </c:pt>
                <c:pt idx="82">
                  <c:v>918000</c:v>
                </c:pt>
                <c:pt idx="83">
                  <c:v>861000</c:v>
                </c:pt>
                <c:pt idx="84">
                  <c:v>1490999.9999999998</c:v>
                </c:pt>
                <c:pt idx="85">
                  <c:v>885000</c:v>
                </c:pt>
                <c:pt idx="86">
                  <c:v>716000</c:v>
                </c:pt>
                <c:pt idx="87">
                  <c:v>621000</c:v>
                </c:pt>
                <c:pt idx="88">
                  <c:v>906000</c:v>
                </c:pt>
                <c:pt idx="89">
                  <c:v>1190000.0000000002</c:v>
                </c:pt>
                <c:pt idx="90">
                  <c:v>834000</c:v>
                </c:pt>
                <c:pt idx="91">
                  <c:v>616000</c:v>
                </c:pt>
                <c:pt idx="92">
                  <c:v>1074000</c:v>
                </c:pt>
                <c:pt idx="93">
                  <c:v>1212000</c:v>
                </c:pt>
                <c:pt idx="94">
                  <c:v>1567000</c:v>
                </c:pt>
                <c:pt idx="95">
                  <c:v>1123000</c:v>
                </c:pt>
                <c:pt idx="96">
                  <c:v>622000</c:v>
                </c:pt>
                <c:pt idx="97">
                  <c:v>601000</c:v>
                </c:pt>
                <c:pt idx="98">
                  <c:v>654000</c:v>
                </c:pt>
                <c:pt idx="99">
                  <c:v>1150000.0000000002</c:v>
                </c:pt>
                <c:pt idx="100">
                  <c:v>1554000</c:v>
                </c:pt>
                <c:pt idx="101">
                  <c:v>1242000</c:v>
                </c:pt>
                <c:pt idx="102">
                  <c:v>1230000</c:v>
                </c:pt>
                <c:pt idx="103">
                  <c:v>1844000</c:v>
                </c:pt>
                <c:pt idx="104">
                  <c:v>1779000.0000000002</c:v>
                </c:pt>
                <c:pt idx="105">
                  <c:v>1367000</c:v>
                </c:pt>
                <c:pt idx="106">
                  <c:v>921000</c:v>
                </c:pt>
                <c:pt idx="107">
                  <c:v>1112000</c:v>
                </c:pt>
                <c:pt idx="108">
                  <c:v>1410999.9999999998</c:v>
                </c:pt>
                <c:pt idx="109">
                  <c:v>1354000</c:v>
                </c:pt>
                <c:pt idx="110">
                  <c:v>1030000</c:v>
                </c:pt>
                <c:pt idx="111">
                  <c:v>2098999.9999999995</c:v>
                </c:pt>
                <c:pt idx="112">
                  <c:v>1325000</c:v>
                </c:pt>
                <c:pt idx="113">
                  <c:v>1165000</c:v>
                </c:pt>
                <c:pt idx="114">
                  <c:v>1827000</c:v>
                </c:pt>
                <c:pt idx="115">
                  <c:v>1335000</c:v>
                </c:pt>
                <c:pt idx="116">
                  <c:v>1279000</c:v>
                </c:pt>
                <c:pt idx="117">
                  <c:v>1059000</c:v>
                </c:pt>
                <c:pt idx="118">
                  <c:v>2195000</c:v>
                </c:pt>
                <c:pt idx="119">
                  <c:v>1942999.9999999998</c:v>
                </c:pt>
                <c:pt idx="120">
                  <c:v>1026000</c:v>
                </c:pt>
                <c:pt idx="121">
                  <c:v>1389000</c:v>
                </c:pt>
                <c:pt idx="122">
                  <c:v>912000</c:v>
                </c:pt>
                <c:pt idx="123">
                  <c:v>930000</c:v>
                </c:pt>
                <c:pt idx="124">
                  <c:v>1193000</c:v>
                </c:pt>
                <c:pt idx="125">
                  <c:v>1653000</c:v>
                </c:pt>
                <c:pt idx="126">
                  <c:v>2404000</c:v>
                </c:pt>
                <c:pt idx="127">
                  <c:v>2384000</c:v>
                </c:pt>
                <c:pt idx="128">
                  <c:v>846000</c:v>
                </c:pt>
                <c:pt idx="129">
                  <c:v>594000</c:v>
                </c:pt>
                <c:pt idx="130">
                  <c:v>864000</c:v>
                </c:pt>
                <c:pt idx="131">
                  <c:v>905000</c:v>
                </c:pt>
                <c:pt idx="132">
                  <c:v>832000</c:v>
                </c:pt>
                <c:pt idx="133">
                  <c:v>1261000</c:v>
                </c:pt>
                <c:pt idx="134">
                  <c:v>965000</c:v>
                </c:pt>
                <c:pt idx="135">
                  <c:v>1314000</c:v>
                </c:pt>
                <c:pt idx="136">
                  <c:v>1527000</c:v>
                </c:pt>
                <c:pt idx="137">
                  <c:v>1279000</c:v>
                </c:pt>
                <c:pt idx="138">
                  <c:v>1600000</c:v>
                </c:pt>
                <c:pt idx="139">
                  <c:v>1434000</c:v>
                </c:pt>
                <c:pt idx="140">
                  <c:v>870000</c:v>
                </c:pt>
                <c:pt idx="141">
                  <c:v>945000</c:v>
                </c:pt>
                <c:pt idx="142">
                  <c:v>165000</c:v>
                </c:pt>
                <c:pt idx="143">
                  <c:v>1356000</c:v>
                </c:pt>
                <c:pt idx="144">
                  <c:v>1032999.9999999999</c:v>
                </c:pt>
                <c:pt idx="145">
                  <c:v>916000</c:v>
                </c:pt>
                <c:pt idx="146">
                  <c:v>759000</c:v>
                </c:pt>
                <c:pt idx="147">
                  <c:v>1599000</c:v>
                </c:pt>
                <c:pt idx="148">
                  <c:v>1260000</c:v>
                </c:pt>
                <c:pt idx="149">
                  <c:v>2354999.9999999995</c:v>
                </c:pt>
                <c:pt idx="150">
                  <c:v>1131000</c:v>
                </c:pt>
                <c:pt idx="151">
                  <c:v>835000</c:v>
                </c:pt>
                <c:pt idx="152">
                  <c:v>690000</c:v>
                </c:pt>
                <c:pt idx="153">
                  <c:v>1097000</c:v>
                </c:pt>
                <c:pt idx="154">
                  <c:v>771000</c:v>
                </c:pt>
                <c:pt idx="155">
                  <c:v>673000</c:v>
                </c:pt>
                <c:pt idx="156">
                  <c:v>1130000</c:v>
                </c:pt>
                <c:pt idx="157">
                  <c:v>1577000</c:v>
                </c:pt>
                <c:pt idx="158">
                  <c:v>2217000</c:v>
                </c:pt>
                <c:pt idx="159">
                  <c:v>3360000</c:v>
                </c:pt>
                <c:pt idx="160">
                  <c:v>2237000</c:v>
                </c:pt>
                <c:pt idx="161">
                  <c:v>2507000</c:v>
                </c:pt>
                <c:pt idx="162">
                  <c:v>2087000.0000000002</c:v>
                </c:pt>
                <c:pt idx="163">
                  <c:v>3125000</c:v>
                </c:pt>
                <c:pt idx="164">
                  <c:v>2695999.9999999995</c:v>
                </c:pt>
                <c:pt idx="165">
                  <c:v>4518000</c:v>
                </c:pt>
                <c:pt idx="166">
                  <c:v>1588000</c:v>
                </c:pt>
                <c:pt idx="167">
                  <c:v>1958999.9999999998</c:v>
                </c:pt>
                <c:pt idx="168">
                  <c:v>3330999.9999999995</c:v>
                </c:pt>
                <c:pt idx="169">
                  <c:v>1788000.0000000002</c:v>
                </c:pt>
                <c:pt idx="170">
                  <c:v>2285000</c:v>
                </c:pt>
                <c:pt idx="171">
                  <c:v>1790000.0000000002</c:v>
                </c:pt>
                <c:pt idx="172">
                  <c:v>1456000</c:v>
                </c:pt>
                <c:pt idx="173">
                  <c:v>2286000</c:v>
                </c:pt>
                <c:pt idx="174">
                  <c:v>1303000</c:v>
                </c:pt>
                <c:pt idx="175">
                  <c:v>1343000</c:v>
                </c:pt>
                <c:pt idx="176">
                  <c:v>1511000</c:v>
                </c:pt>
                <c:pt idx="177">
                  <c:v>1034000</c:v>
                </c:pt>
                <c:pt idx="178">
                  <c:v>1665000</c:v>
                </c:pt>
                <c:pt idx="179">
                  <c:v>2593000</c:v>
                </c:pt>
                <c:pt idx="180">
                  <c:v>3828999.9999999995</c:v>
                </c:pt>
                <c:pt idx="181">
                  <c:v>1743000</c:v>
                </c:pt>
                <c:pt idx="182">
                  <c:v>2695999.9999999995</c:v>
                </c:pt>
                <c:pt idx="183">
                  <c:v>4220000</c:v>
                </c:pt>
                <c:pt idx="184">
                  <c:v>3071999.9999999995</c:v>
                </c:pt>
                <c:pt idx="185">
                  <c:v>2977999.9999999995</c:v>
                </c:pt>
                <c:pt idx="186">
                  <c:v>1906000</c:v>
                </c:pt>
                <c:pt idx="187">
                  <c:v>3070999.9999999995</c:v>
                </c:pt>
                <c:pt idx="188">
                  <c:v>3675000</c:v>
                </c:pt>
                <c:pt idx="189">
                  <c:v>2393999.9999999995</c:v>
                </c:pt>
                <c:pt idx="190">
                  <c:v>1768000.0000000002</c:v>
                </c:pt>
                <c:pt idx="191">
                  <c:v>3226000</c:v>
                </c:pt>
                <c:pt idx="192">
                  <c:v>5069000</c:v>
                </c:pt>
                <c:pt idx="193">
                  <c:v>4284000</c:v>
                </c:pt>
                <c:pt idx="194">
                  <c:v>2770000</c:v>
                </c:pt>
                <c:pt idx="195">
                  <c:v>1776000.0000000002</c:v>
                </c:pt>
                <c:pt idx="196">
                  <c:v>2691999.9999999995</c:v>
                </c:pt>
                <c:pt idx="197">
                  <c:v>1432999.9999999998</c:v>
                </c:pt>
                <c:pt idx="198">
                  <c:v>4136000</c:v>
                </c:pt>
                <c:pt idx="199">
                  <c:v>2195999.9999999995</c:v>
                </c:pt>
                <c:pt idx="200">
                  <c:v>1797000.0000000002</c:v>
                </c:pt>
                <c:pt idx="201">
                  <c:v>2252000</c:v>
                </c:pt>
                <c:pt idx="202">
                  <c:v>3226000</c:v>
                </c:pt>
                <c:pt idx="203">
                  <c:v>3301999.9999999995</c:v>
                </c:pt>
                <c:pt idx="204">
                  <c:v>2571999.9999999995</c:v>
                </c:pt>
                <c:pt idx="205">
                  <c:v>2508000</c:v>
                </c:pt>
                <c:pt idx="206">
                  <c:v>2661000</c:v>
                </c:pt>
                <c:pt idx="207">
                  <c:v>3613000</c:v>
                </c:pt>
                <c:pt idx="208">
                  <c:v>4310000</c:v>
                </c:pt>
                <c:pt idx="209">
                  <c:v>4563000</c:v>
                </c:pt>
                <c:pt idx="210">
                  <c:v>2777000</c:v>
                </c:pt>
                <c:pt idx="211">
                  <c:v>3351999.9999999995</c:v>
                </c:pt>
                <c:pt idx="212">
                  <c:v>3464000</c:v>
                </c:pt>
                <c:pt idx="213">
                  <c:v>3514000</c:v>
                </c:pt>
                <c:pt idx="214">
                  <c:v>2944000</c:v>
                </c:pt>
                <c:pt idx="215">
                  <c:v>3444000</c:v>
                </c:pt>
                <c:pt idx="216">
                  <c:v>1271000</c:v>
                </c:pt>
                <c:pt idx="217">
                  <c:v>1827000</c:v>
                </c:pt>
                <c:pt idx="218">
                  <c:v>2854999.9999999995</c:v>
                </c:pt>
                <c:pt idx="219">
                  <c:v>3070000</c:v>
                </c:pt>
                <c:pt idx="220">
                  <c:v>2487000</c:v>
                </c:pt>
                <c:pt idx="221">
                  <c:v>2308999.9999999995</c:v>
                </c:pt>
                <c:pt idx="222">
                  <c:v>2204000</c:v>
                </c:pt>
                <c:pt idx="223">
                  <c:v>2550999.9999999995</c:v>
                </c:pt>
                <c:pt idx="224">
                  <c:v>1125000</c:v>
                </c:pt>
                <c:pt idx="225">
                  <c:v>947000</c:v>
                </c:pt>
                <c:pt idx="226">
                  <c:v>1336000</c:v>
                </c:pt>
                <c:pt idx="227">
                  <c:v>0</c:v>
                </c:pt>
                <c:pt idx="228">
                  <c:v>494000</c:v>
                </c:pt>
                <c:pt idx="229">
                  <c:v>874000</c:v>
                </c:pt>
                <c:pt idx="230">
                  <c:v>783000</c:v>
                </c:pt>
                <c:pt idx="231">
                  <c:v>1230999.9999999998</c:v>
                </c:pt>
                <c:pt idx="232">
                  <c:v>2404000</c:v>
                </c:pt>
                <c:pt idx="233">
                  <c:v>2740000</c:v>
                </c:pt>
                <c:pt idx="234">
                  <c:v>2815999.9999999995</c:v>
                </c:pt>
                <c:pt idx="235">
                  <c:v>3938999.9999999995</c:v>
                </c:pt>
                <c:pt idx="236">
                  <c:v>4272000</c:v>
                </c:pt>
                <c:pt idx="237">
                  <c:v>3045000</c:v>
                </c:pt>
                <c:pt idx="238">
                  <c:v>2001000</c:v>
                </c:pt>
                <c:pt idx="239">
                  <c:v>2389000</c:v>
                </c:pt>
                <c:pt idx="240">
                  <c:v>2524000</c:v>
                </c:pt>
                <c:pt idx="241">
                  <c:v>2526000</c:v>
                </c:pt>
                <c:pt idx="242">
                  <c:v>3081000</c:v>
                </c:pt>
                <c:pt idx="243">
                  <c:v>2135999.9999999995</c:v>
                </c:pt>
                <c:pt idx="244">
                  <c:v>1707000</c:v>
                </c:pt>
                <c:pt idx="245">
                  <c:v>2191000</c:v>
                </c:pt>
                <c:pt idx="246">
                  <c:v>1617000</c:v>
                </c:pt>
                <c:pt idx="247">
                  <c:v>4303999.9999999991</c:v>
                </c:pt>
                <c:pt idx="248">
                  <c:v>4803999.9999999991</c:v>
                </c:pt>
                <c:pt idx="249">
                  <c:v>2167000.0000000005</c:v>
                </c:pt>
                <c:pt idx="250">
                  <c:v>1744000.0000000002</c:v>
                </c:pt>
                <c:pt idx="251">
                  <c:v>3404000</c:v>
                </c:pt>
                <c:pt idx="252">
                  <c:v>2849999.9999999995</c:v>
                </c:pt>
                <c:pt idx="253">
                  <c:v>2674000</c:v>
                </c:pt>
                <c:pt idx="254">
                  <c:v>2323000</c:v>
                </c:pt>
                <c:pt idx="255">
                  <c:v>2633000</c:v>
                </c:pt>
                <c:pt idx="256">
                  <c:v>2065000</c:v>
                </c:pt>
                <c:pt idx="257">
                  <c:v>2485999.9999999995</c:v>
                </c:pt>
                <c:pt idx="258">
                  <c:v>2469000</c:v>
                </c:pt>
                <c:pt idx="259">
                  <c:v>3081000</c:v>
                </c:pt>
                <c:pt idx="260">
                  <c:v>2727000.0000000005</c:v>
                </c:pt>
                <c:pt idx="261">
                  <c:v>2635999.9999999995</c:v>
                </c:pt>
                <c:pt idx="262">
                  <c:v>2448000</c:v>
                </c:pt>
                <c:pt idx="263">
                  <c:v>2561000</c:v>
                </c:pt>
                <c:pt idx="264">
                  <c:v>2161000</c:v>
                </c:pt>
                <c:pt idx="265">
                  <c:v>3235000</c:v>
                </c:pt>
                <c:pt idx="266">
                  <c:v>4947000</c:v>
                </c:pt>
                <c:pt idx="267">
                  <c:v>4516999.9999999991</c:v>
                </c:pt>
                <c:pt idx="268">
                  <c:v>3474999.9999999995</c:v>
                </c:pt>
                <c:pt idx="269">
                  <c:v>3231000</c:v>
                </c:pt>
                <c:pt idx="270">
                  <c:v>4112999.9999999995</c:v>
                </c:pt>
                <c:pt idx="271">
                  <c:v>4272000</c:v>
                </c:pt>
                <c:pt idx="272">
                  <c:v>2731999.9999999995</c:v>
                </c:pt>
                <c:pt idx="273">
                  <c:v>3832999.9999999995</c:v>
                </c:pt>
                <c:pt idx="274">
                  <c:v>2998000</c:v>
                </c:pt>
                <c:pt idx="275">
                  <c:v>2377999.9999999995</c:v>
                </c:pt>
                <c:pt idx="276">
                  <c:v>3054999.9999999995</c:v>
                </c:pt>
                <c:pt idx="277">
                  <c:v>3234000</c:v>
                </c:pt>
                <c:pt idx="278">
                  <c:v>3251000</c:v>
                </c:pt>
                <c:pt idx="279">
                  <c:v>1926999.9999999998</c:v>
                </c:pt>
                <c:pt idx="280">
                  <c:v>2377999.9999999995</c:v>
                </c:pt>
                <c:pt idx="281">
                  <c:v>2135000</c:v>
                </c:pt>
                <c:pt idx="282">
                  <c:v>1335000</c:v>
                </c:pt>
                <c:pt idx="283">
                  <c:v>3639000</c:v>
                </c:pt>
                <c:pt idx="284">
                  <c:v>2305999.9999999995</c:v>
                </c:pt>
                <c:pt idx="285">
                  <c:v>2573000</c:v>
                </c:pt>
                <c:pt idx="286">
                  <c:v>3222000</c:v>
                </c:pt>
                <c:pt idx="287">
                  <c:v>3286000</c:v>
                </c:pt>
                <c:pt idx="288">
                  <c:v>2914999.9999999995</c:v>
                </c:pt>
                <c:pt idx="289">
                  <c:v>6113000</c:v>
                </c:pt>
                <c:pt idx="290">
                  <c:v>5635000</c:v>
                </c:pt>
                <c:pt idx="291">
                  <c:v>5864999.9999999991</c:v>
                </c:pt>
                <c:pt idx="292">
                  <c:v>3090999.9999999995</c:v>
                </c:pt>
                <c:pt idx="293">
                  <c:v>4337000</c:v>
                </c:pt>
                <c:pt idx="294">
                  <c:v>2373000</c:v>
                </c:pt>
                <c:pt idx="295">
                  <c:v>6656999.9999999991</c:v>
                </c:pt>
                <c:pt idx="296">
                  <c:v>6288000</c:v>
                </c:pt>
                <c:pt idx="297">
                  <c:v>4675000</c:v>
                </c:pt>
                <c:pt idx="298">
                  <c:v>3341999.9999999995</c:v>
                </c:pt>
                <c:pt idx="299">
                  <c:v>84000</c:v>
                </c:pt>
                <c:pt idx="300">
                  <c:v>2324999.9999999995</c:v>
                </c:pt>
                <c:pt idx="301">
                  <c:v>2000000</c:v>
                </c:pt>
                <c:pt idx="302">
                  <c:v>2557000</c:v>
                </c:pt>
                <c:pt idx="303">
                  <c:v>2301999.9999999995</c:v>
                </c:pt>
                <c:pt idx="304">
                  <c:v>1634000.0000000002</c:v>
                </c:pt>
                <c:pt idx="305">
                  <c:v>2808000</c:v>
                </c:pt>
                <c:pt idx="306">
                  <c:v>2739000</c:v>
                </c:pt>
                <c:pt idx="307">
                  <c:v>2211999.9999999995</c:v>
                </c:pt>
                <c:pt idx="308">
                  <c:v>1844000</c:v>
                </c:pt>
                <c:pt idx="309">
                  <c:v>2660000</c:v>
                </c:pt>
                <c:pt idx="310">
                  <c:v>3045000</c:v>
                </c:pt>
                <c:pt idx="311">
                  <c:v>3515999.9999999995</c:v>
                </c:pt>
                <c:pt idx="312">
                  <c:v>2024000</c:v>
                </c:pt>
                <c:pt idx="313">
                  <c:v>2469000</c:v>
                </c:pt>
                <c:pt idx="314">
                  <c:v>2645000</c:v>
                </c:pt>
                <c:pt idx="315">
                  <c:v>2316999.9999999995</c:v>
                </c:pt>
                <c:pt idx="316">
                  <c:v>2605000</c:v>
                </c:pt>
                <c:pt idx="317">
                  <c:v>2060000</c:v>
                </c:pt>
                <c:pt idx="318">
                  <c:v>1602000</c:v>
                </c:pt>
                <c:pt idx="319">
                  <c:v>461000</c:v>
                </c:pt>
                <c:pt idx="320">
                  <c:v>4621000</c:v>
                </c:pt>
                <c:pt idx="321">
                  <c:v>6196999.9999999991</c:v>
                </c:pt>
                <c:pt idx="322">
                  <c:v>3917000</c:v>
                </c:pt>
                <c:pt idx="323">
                  <c:v>3251000</c:v>
                </c:pt>
                <c:pt idx="324">
                  <c:v>3664000</c:v>
                </c:pt>
                <c:pt idx="325">
                  <c:v>2310999.9999999995</c:v>
                </c:pt>
                <c:pt idx="326">
                  <c:v>2638000</c:v>
                </c:pt>
                <c:pt idx="327">
                  <c:v>3098999.9999999995</c:v>
                </c:pt>
                <c:pt idx="328">
                  <c:v>2830999.9999999995</c:v>
                </c:pt>
                <c:pt idx="329">
                  <c:v>2893999.9999999995</c:v>
                </c:pt>
                <c:pt idx="330">
                  <c:v>3073000</c:v>
                </c:pt>
                <c:pt idx="331">
                  <c:v>2269000</c:v>
                </c:pt>
                <c:pt idx="332">
                  <c:v>3385000</c:v>
                </c:pt>
                <c:pt idx="333">
                  <c:v>4258000</c:v>
                </c:pt>
                <c:pt idx="334">
                  <c:v>205000</c:v>
                </c:pt>
                <c:pt idx="335">
                  <c:v>3407000</c:v>
                </c:pt>
                <c:pt idx="336">
                  <c:v>7784000</c:v>
                </c:pt>
                <c:pt idx="337">
                  <c:v>6954000</c:v>
                </c:pt>
                <c:pt idx="338">
                  <c:v>4601999.9999999991</c:v>
                </c:pt>
                <c:pt idx="339">
                  <c:v>4863000</c:v>
                </c:pt>
                <c:pt idx="340">
                  <c:v>4834000</c:v>
                </c:pt>
                <c:pt idx="341">
                  <c:v>5006000</c:v>
                </c:pt>
                <c:pt idx="342">
                  <c:v>4216000</c:v>
                </c:pt>
                <c:pt idx="343">
                  <c:v>2491999.9999999995</c:v>
                </c:pt>
                <c:pt idx="344">
                  <c:v>1950999.9999999998</c:v>
                </c:pt>
                <c:pt idx="345">
                  <c:v>2881999.9999999995</c:v>
                </c:pt>
                <c:pt idx="346">
                  <c:v>4577000</c:v>
                </c:pt>
                <c:pt idx="347">
                  <c:v>3529000</c:v>
                </c:pt>
                <c:pt idx="348">
                  <c:v>3454999.9999999995</c:v>
                </c:pt>
                <c:pt idx="349">
                  <c:v>3330999.9999999995</c:v>
                </c:pt>
                <c:pt idx="350">
                  <c:v>8539000</c:v>
                </c:pt>
                <c:pt idx="351">
                  <c:v>3669000</c:v>
                </c:pt>
                <c:pt idx="352">
                  <c:v>4968000</c:v>
                </c:pt>
                <c:pt idx="353">
                  <c:v>4281000.0000000009</c:v>
                </c:pt>
                <c:pt idx="354">
                  <c:v>3352999.9999999995</c:v>
                </c:pt>
                <c:pt idx="355">
                  <c:v>4430000.0000000009</c:v>
                </c:pt>
                <c:pt idx="356">
                  <c:v>3799000</c:v>
                </c:pt>
                <c:pt idx="357">
                  <c:v>5521999.9999999991</c:v>
                </c:pt>
                <c:pt idx="358">
                  <c:v>4566999.9999999991</c:v>
                </c:pt>
                <c:pt idx="359">
                  <c:v>3055999.9999999995</c:v>
                </c:pt>
                <c:pt idx="360">
                  <c:v>5651000</c:v>
                </c:pt>
                <c:pt idx="361">
                  <c:v>3861999.9999999995</c:v>
                </c:pt>
                <c:pt idx="362">
                  <c:v>4003000</c:v>
                </c:pt>
                <c:pt idx="363">
                  <c:v>2454999.9999999995</c:v>
                </c:pt>
                <c:pt idx="364">
                  <c:v>3841999.9999999995</c:v>
                </c:pt>
                <c:pt idx="365">
                  <c:v>3884000</c:v>
                </c:pt>
                <c:pt idx="366">
                  <c:v>11205000</c:v>
                </c:pt>
                <c:pt idx="367">
                  <c:v>7366000</c:v>
                </c:pt>
                <c:pt idx="368">
                  <c:v>4855000</c:v>
                </c:pt>
                <c:pt idx="369">
                  <c:v>4855000</c:v>
                </c:pt>
                <c:pt idx="370">
                  <c:v>5219000</c:v>
                </c:pt>
                <c:pt idx="371">
                  <c:v>5533000</c:v>
                </c:pt>
                <c:pt idx="372">
                  <c:v>7003000</c:v>
                </c:pt>
                <c:pt idx="373">
                  <c:v>4298000</c:v>
                </c:pt>
                <c:pt idx="374">
                  <c:v>7001000</c:v>
                </c:pt>
                <c:pt idx="375">
                  <c:v>5100000</c:v>
                </c:pt>
                <c:pt idx="376">
                  <c:v>6876000</c:v>
                </c:pt>
                <c:pt idx="377">
                  <c:v>6316999.9999999991</c:v>
                </c:pt>
                <c:pt idx="378">
                  <c:v>5032000</c:v>
                </c:pt>
                <c:pt idx="379">
                  <c:v>4088000</c:v>
                </c:pt>
                <c:pt idx="380">
                  <c:v>7766999.9999999991</c:v>
                </c:pt>
                <c:pt idx="381">
                  <c:v>7708000</c:v>
                </c:pt>
                <c:pt idx="382">
                  <c:v>5254000</c:v>
                </c:pt>
                <c:pt idx="383">
                  <c:v>2827000</c:v>
                </c:pt>
                <c:pt idx="384">
                  <c:v>5009000</c:v>
                </c:pt>
                <c:pt idx="385">
                  <c:v>5755000</c:v>
                </c:pt>
                <c:pt idx="386">
                  <c:v>4334000</c:v>
                </c:pt>
                <c:pt idx="387">
                  <c:v>3277000</c:v>
                </c:pt>
                <c:pt idx="388">
                  <c:v>3648000</c:v>
                </c:pt>
                <c:pt idx="389">
                  <c:v>2160000</c:v>
                </c:pt>
                <c:pt idx="390">
                  <c:v>2469000</c:v>
                </c:pt>
                <c:pt idx="391">
                  <c:v>4009000.0000000005</c:v>
                </c:pt>
                <c:pt idx="392">
                  <c:v>4032000</c:v>
                </c:pt>
                <c:pt idx="393">
                  <c:v>2564000</c:v>
                </c:pt>
                <c:pt idx="394">
                  <c:v>1612000</c:v>
                </c:pt>
                <c:pt idx="395">
                  <c:v>4723000</c:v>
                </c:pt>
                <c:pt idx="396">
                  <c:v>5968000</c:v>
                </c:pt>
                <c:pt idx="397">
                  <c:v>4089000.0000000005</c:v>
                </c:pt>
                <c:pt idx="398">
                  <c:v>2471999.9999999995</c:v>
                </c:pt>
                <c:pt idx="399">
                  <c:v>739000</c:v>
                </c:pt>
                <c:pt idx="400">
                  <c:v>6086000</c:v>
                </c:pt>
                <c:pt idx="401">
                  <c:v>6316000</c:v>
                </c:pt>
                <c:pt idx="402">
                  <c:v>6497000</c:v>
                </c:pt>
                <c:pt idx="403">
                  <c:v>2820999.9999999995</c:v>
                </c:pt>
                <c:pt idx="404">
                  <c:v>2373000</c:v>
                </c:pt>
                <c:pt idx="405">
                  <c:v>4054999.9999999995</c:v>
                </c:pt>
                <c:pt idx="406">
                  <c:v>5959000.0000000009</c:v>
                </c:pt>
                <c:pt idx="407">
                  <c:v>5318000</c:v>
                </c:pt>
                <c:pt idx="408">
                  <c:v>2388000</c:v>
                </c:pt>
                <c:pt idx="409">
                  <c:v>2639000</c:v>
                </c:pt>
                <c:pt idx="410">
                  <c:v>3715999.9999999995</c:v>
                </c:pt>
                <c:pt idx="411">
                  <c:v>3816999.9999999995</c:v>
                </c:pt>
                <c:pt idx="412">
                  <c:v>3934999.9999999995</c:v>
                </c:pt>
                <c:pt idx="413">
                  <c:v>3965999.9999999995</c:v>
                </c:pt>
                <c:pt idx="414">
                  <c:v>3443000</c:v>
                </c:pt>
                <c:pt idx="415">
                  <c:v>3054000</c:v>
                </c:pt>
                <c:pt idx="416">
                  <c:v>5116000</c:v>
                </c:pt>
                <c:pt idx="417">
                  <c:v>4662999.9999999991</c:v>
                </c:pt>
                <c:pt idx="418">
                  <c:v>6209000.0000000009</c:v>
                </c:pt>
                <c:pt idx="419">
                  <c:v>3101000</c:v>
                </c:pt>
                <c:pt idx="420">
                  <c:v>6982000</c:v>
                </c:pt>
                <c:pt idx="421">
                  <c:v>5792000</c:v>
                </c:pt>
                <c:pt idx="422">
                  <c:v>8316000.0000000009</c:v>
                </c:pt>
                <c:pt idx="423">
                  <c:v>3719000</c:v>
                </c:pt>
                <c:pt idx="424">
                  <c:v>6005000</c:v>
                </c:pt>
                <c:pt idx="425">
                  <c:v>11308000</c:v>
                </c:pt>
                <c:pt idx="426">
                  <c:v>6366000</c:v>
                </c:pt>
                <c:pt idx="427">
                  <c:v>5217000</c:v>
                </c:pt>
                <c:pt idx="428">
                  <c:v>3520000</c:v>
                </c:pt>
                <c:pt idx="429">
                  <c:v>2045999.9999999998</c:v>
                </c:pt>
                <c:pt idx="430">
                  <c:v>4636000</c:v>
                </c:pt>
                <c:pt idx="431">
                  <c:v>4676000</c:v>
                </c:pt>
                <c:pt idx="432">
                  <c:v>3877000</c:v>
                </c:pt>
                <c:pt idx="433">
                  <c:v>3485999.9999999995</c:v>
                </c:pt>
                <c:pt idx="434">
                  <c:v>3817999.9999999995</c:v>
                </c:pt>
                <c:pt idx="435">
                  <c:v>4396999.9999999991</c:v>
                </c:pt>
                <c:pt idx="436">
                  <c:v>3440000</c:v>
                </c:pt>
                <c:pt idx="437">
                  <c:v>4404000</c:v>
                </c:pt>
                <c:pt idx="438">
                  <c:v>3621000</c:v>
                </c:pt>
                <c:pt idx="439">
                  <c:v>4009000.0000000005</c:v>
                </c:pt>
                <c:pt idx="440">
                  <c:v>2955999.9999999995</c:v>
                </c:pt>
                <c:pt idx="441">
                  <c:v>3139000</c:v>
                </c:pt>
                <c:pt idx="442">
                  <c:v>4954000</c:v>
                </c:pt>
                <c:pt idx="443">
                  <c:v>4797000</c:v>
                </c:pt>
                <c:pt idx="444">
                  <c:v>2490999.9999999995</c:v>
                </c:pt>
                <c:pt idx="445">
                  <c:v>4561999.9999999991</c:v>
                </c:pt>
                <c:pt idx="446">
                  <c:v>4283000</c:v>
                </c:pt>
                <c:pt idx="447">
                  <c:v>4731000.0000000009</c:v>
                </c:pt>
                <c:pt idx="448">
                  <c:v>2374999.9999999995</c:v>
                </c:pt>
                <c:pt idx="449">
                  <c:v>2571999.9999999995</c:v>
                </c:pt>
                <c:pt idx="450">
                  <c:v>4289000.0000000009</c:v>
                </c:pt>
                <c:pt idx="451">
                  <c:v>5256000</c:v>
                </c:pt>
                <c:pt idx="452">
                  <c:v>2772000</c:v>
                </c:pt>
                <c:pt idx="453">
                  <c:v>3835999.9999999995</c:v>
                </c:pt>
                <c:pt idx="454">
                  <c:v>2953000</c:v>
                </c:pt>
                <c:pt idx="455">
                  <c:v>3297000</c:v>
                </c:pt>
                <c:pt idx="456">
                  <c:v>4437000</c:v>
                </c:pt>
                <c:pt idx="457">
                  <c:v>3204000</c:v>
                </c:pt>
                <c:pt idx="458">
                  <c:v>4153999.9999999991</c:v>
                </c:pt>
                <c:pt idx="459">
                  <c:v>4934000</c:v>
                </c:pt>
                <c:pt idx="460">
                  <c:v>5157999.9999999991</c:v>
                </c:pt>
                <c:pt idx="461">
                  <c:v>8700999.9999999981</c:v>
                </c:pt>
                <c:pt idx="462">
                  <c:v>2905000</c:v>
                </c:pt>
                <c:pt idx="463">
                  <c:v>3345999.9999999995</c:v>
                </c:pt>
                <c:pt idx="464">
                  <c:v>2897000</c:v>
                </c:pt>
                <c:pt idx="465">
                  <c:v>3554000</c:v>
                </c:pt>
                <c:pt idx="466">
                  <c:v>3594000</c:v>
                </c:pt>
                <c:pt idx="467">
                  <c:v>4465000</c:v>
                </c:pt>
                <c:pt idx="468">
                  <c:v>5500000</c:v>
                </c:pt>
                <c:pt idx="469">
                  <c:v>6958000</c:v>
                </c:pt>
                <c:pt idx="470">
                  <c:v>5510000</c:v>
                </c:pt>
                <c:pt idx="471">
                  <c:v>5356000</c:v>
                </c:pt>
                <c:pt idx="472">
                  <c:v>6732000</c:v>
                </c:pt>
                <c:pt idx="473">
                  <c:v>6707000</c:v>
                </c:pt>
                <c:pt idx="474">
                  <c:v>4236000.0000000009</c:v>
                </c:pt>
                <c:pt idx="475">
                  <c:v>4781000.0000000009</c:v>
                </c:pt>
                <c:pt idx="476">
                  <c:v>5571000.0000000009</c:v>
                </c:pt>
                <c:pt idx="477">
                  <c:v>3080000</c:v>
                </c:pt>
                <c:pt idx="478">
                  <c:v>4003000</c:v>
                </c:pt>
                <c:pt idx="479">
                  <c:v>3330999.9999999995</c:v>
                </c:pt>
                <c:pt idx="480">
                  <c:v>3540000</c:v>
                </c:pt>
                <c:pt idx="481">
                  <c:v>3701000</c:v>
                </c:pt>
                <c:pt idx="482">
                  <c:v>2964000</c:v>
                </c:pt>
                <c:pt idx="483">
                  <c:v>2124000</c:v>
                </c:pt>
                <c:pt idx="484">
                  <c:v>996000</c:v>
                </c:pt>
                <c:pt idx="485">
                  <c:v>1450999.9999999998</c:v>
                </c:pt>
                <c:pt idx="486">
                  <c:v>959000</c:v>
                </c:pt>
                <c:pt idx="487">
                  <c:v>592000</c:v>
                </c:pt>
                <c:pt idx="488">
                  <c:v>3227000.0000000005</c:v>
                </c:pt>
                <c:pt idx="489">
                  <c:v>3698000</c:v>
                </c:pt>
                <c:pt idx="490">
                  <c:v>4164999.9999999991</c:v>
                </c:pt>
                <c:pt idx="491">
                  <c:v>5114999.9999999991</c:v>
                </c:pt>
                <c:pt idx="492">
                  <c:v>3178000</c:v>
                </c:pt>
                <c:pt idx="493">
                  <c:v>4046000.0000000005</c:v>
                </c:pt>
                <c:pt idx="494">
                  <c:v>5500000</c:v>
                </c:pt>
                <c:pt idx="495">
                  <c:v>4645000</c:v>
                </c:pt>
                <c:pt idx="496">
                  <c:v>2698000</c:v>
                </c:pt>
                <c:pt idx="497">
                  <c:v>4746000</c:v>
                </c:pt>
                <c:pt idx="498">
                  <c:v>7919000.0000000009</c:v>
                </c:pt>
                <c:pt idx="499">
                  <c:v>7693999.9999999991</c:v>
                </c:pt>
                <c:pt idx="500">
                  <c:v>6321999.9999999991</c:v>
                </c:pt>
                <c:pt idx="501">
                  <c:v>8296999.9999999991</c:v>
                </c:pt>
                <c:pt idx="502">
                  <c:v>11158999.999999998</c:v>
                </c:pt>
                <c:pt idx="503">
                  <c:v>9297999.9999999981</c:v>
                </c:pt>
                <c:pt idx="504">
                  <c:v>5915000</c:v>
                </c:pt>
                <c:pt idx="505">
                  <c:v>9246999.9999999981</c:v>
                </c:pt>
                <c:pt idx="506">
                  <c:v>4475000.0000000009</c:v>
                </c:pt>
                <c:pt idx="507">
                  <c:v>4972000</c:v>
                </c:pt>
                <c:pt idx="508">
                  <c:v>4575000</c:v>
                </c:pt>
                <c:pt idx="509">
                  <c:v>5702000</c:v>
                </c:pt>
                <c:pt idx="510">
                  <c:v>5621000</c:v>
                </c:pt>
                <c:pt idx="511">
                  <c:v>3547000</c:v>
                </c:pt>
                <c:pt idx="512">
                  <c:v>5146000</c:v>
                </c:pt>
                <c:pt idx="513">
                  <c:v>12802000</c:v>
                </c:pt>
                <c:pt idx="514">
                  <c:v>7016999.9999999991</c:v>
                </c:pt>
                <c:pt idx="515">
                  <c:v>5502000</c:v>
                </c:pt>
                <c:pt idx="516">
                  <c:v>5332000</c:v>
                </c:pt>
                <c:pt idx="517">
                  <c:v>4033000.0000000005</c:v>
                </c:pt>
                <c:pt idx="518">
                  <c:v>5240000</c:v>
                </c:pt>
                <c:pt idx="519">
                  <c:v>6143000</c:v>
                </c:pt>
                <c:pt idx="520">
                  <c:v>5944000</c:v>
                </c:pt>
                <c:pt idx="521">
                  <c:v>4233000.0000000009</c:v>
                </c:pt>
                <c:pt idx="522">
                  <c:v>7367999.9999999991</c:v>
                </c:pt>
                <c:pt idx="523">
                  <c:v>5342000</c:v>
                </c:pt>
                <c:pt idx="524">
                  <c:v>5246000</c:v>
                </c:pt>
                <c:pt idx="525">
                  <c:v>4984000</c:v>
                </c:pt>
                <c:pt idx="526">
                  <c:v>4135000</c:v>
                </c:pt>
                <c:pt idx="527">
                  <c:v>5496000</c:v>
                </c:pt>
                <c:pt idx="528">
                  <c:v>4283000</c:v>
                </c:pt>
                <c:pt idx="529">
                  <c:v>5415000</c:v>
                </c:pt>
                <c:pt idx="530">
                  <c:v>4663999.9999999991</c:v>
                </c:pt>
                <c:pt idx="531">
                  <c:v>3734000</c:v>
                </c:pt>
                <c:pt idx="532">
                  <c:v>6161000</c:v>
                </c:pt>
                <c:pt idx="533">
                  <c:v>4956000</c:v>
                </c:pt>
                <c:pt idx="534">
                  <c:v>5111000</c:v>
                </c:pt>
                <c:pt idx="535">
                  <c:v>3793000</c:v>
                </c:pt>
                <c:pt idx="536">
                  <c:v>3682000</c:v>
                </c:pt>
                <c:pt idx="537">
                  <c:v>3550999.9999999995</c:v>
                </c:pt>
                <c:pt idx="538">
                  <c:v>2700000</c:v>
                </c:pt>
                <c:pt idx="539">
                  <c:v>3411999.9999999995</c:v>
                </c:pt>
                <c:pt idx="540">
                  <c:v>5949000.0000000009</c:v>
                </c:pt>
                <c:pt idx="541">
                  <c:v>5193000</c:v>
                </c:pt>
                <c:pt idx="542">
                  <c:v>7563999.9999999991</c:v>
                </c:pt>
                <c:pt idx="543">
                  <c:v>8617000</c:v>
                </c:pt>
                <c:pt idx="544">
                  <c:v>5719000</c:v>
                </c:pt>
                <c:pt idx="545">
                  <c:v>8170000</c:v>
                </c:pt>
                <c:pt idx="546">
                  <c:v>8760000</c:v>
                </c:pt>
                <c:pt idx="547">
                  <c:v>6087000</c:v>
                </c:pt>
                <c:pt idx="548">
                  <c:v>3894999.9999999995</c:v>
                </c:pt>
                <c:pt idx="549">
                  <c:v>5839000</c:v>
                </c:pt>
                <c:pt idx="550">
                  <c:v>5084000</c:v>
                </c:pt>
                <c:pt idx="551">
                  <c:v>8133999.9999999981</c:v>
                </c:pt>
                <c:pt idx="552">
                  <c:v>7295000</c:v>
                </c:pt>
                <c:pt idx="553">
                  <c:v>4308000</c:v>
                </c:pt>
                <c:pt idx="554">
                  <c:v>4211000</c:v>
                </c:pt>
                <c:pt idx="555">
                  <c:v>6453000</c:v>
                </c:pt>
                <c:pt idx="556">
                  <c:v>5474000</c:v>
                </c:pt>
                <c:pt idx="557">
                  <c:v>10075999.999999998</c:v>
                </c:pt>
                <c:pt idx="558">
                  <c:v>4242000</c:v>
                </c:pt>
                <c:pt idx="559">
                  <c:v>7549000</c:v>
                </c:pt>
                <c:pt idx="560">
                  <c:v>6927000</c:v>
                </c:pt>
                <c:pt idx="561">
                  <c:v>7571000.0000000009</c:v>
                </c:pt>
                <c:pt idx="562">
                  <c:v>6211000</c:v>
                </c:pt>
                <c:pt idx="563">
                  <c:v>5563000</c:v>
                </c:pt>
                <c:pt idx="564">
                  <c:v>8883000</c:v>
                </c:pt>
                <c:pt idx="565">
                  <c:v>5802000</c:v>
                </c:pt>
                <c:pt idx="566">
                  <c:v>4556999.9999999991</c:v>
                </c:pt>
                <c:pt idx="567">
                  <c:v>5929000</c:v>
                </c:pt>
                <c:pt idx="568">
                  <c:v>12710000</c:v>
                </c:pt>
                <c:pt idx="569">
                  <c:v>4641999.9999999991</c:v>
                </c:pt>
                <c:pt idx="570">
                  <c:v>5183000</c:v>
                </c:pt>
                <c:pt idx="571">
                  <c:v>4913000</c:v>
                </c:pt>
                <c:pt idx="572">
                  <c:v>2478999.9999999995</c:v>
                </c:pt>
                <c:pt idx="573">
                  <c:v>2723000.0000000005</c:v>
                </c:pt>
                <c:pt idx="574">
                  <c:v>4986000.0000000009</c:v>
                </c:pt>
                <c:pt idx="575">
                  <c:v>3550000</c:v>
                </c:pt>
                <c:pt idx="576">
                  <c:v>2795000</c:v>
                </c:pt>
                <c:pt idx="577">
                  <c:v>2973000</c:v>
                </c:pt>
                <c:pt idx="578">
                  <c:v>2598999.9999999995</c:v>
                </c:pt>
                <c:pt idx="579">
                  <c:v>5923999.9999999991</c:v>
                </c:pt>
                <c:pt idx="580">
                  <c:v>6931000.0000000009</c:v>
                </c:pt>
                <c:pt idx="581">
                  <c:v>3170000</c:v>
                </c:pt>
                <c:pt idx="582">
                  <c:v>5717000</c:v>
                </c:pt>
                <c:pt idx="583">
                  <c:v>4563999.9999999991</c:v>
                </c:pt>
                <c:pt idx="584">
                  <c:v>5245000</c:v>
                </c:pt>
                <c:pt idx="585">
                  <c:v>6191999.9999999991</c:v>
                </c:pt>
                <c:pt idx="586">
                  <c:v>6234000</c:v>
                </c:pt>
                <c:pt idx="587">
                  <c:v>4681000</c:v>
                </c:pt>
                <c:pt idx="588">
                  <c:v>570000</c:v>
                </c:pt>
                <c:pt idx="589">
                  <c:v>6521000</c:v>
                </c:pt>
                <c:pt idx="590">
                  <c:v>8279999.9999999991</c:v>
                </c:pt>
                <c:pt idx="591">
                  <c:v>5895000</c:v>
                </c:pt>
                <c:pt idx="592">
                  <c:v>8222999.9999999991</c:v>
                </c:pt>
                <c:pt idx="593">
                  <c:v>10950000</c:v>
                </c:pt>
                <c:pt idx="594">
                  <c:v>13488000</c:v>
                </c:pt>
                <c:pt idx="595">
                  <c:v>6533000</c:v>
                </c:pt>
                <c:pt idx="596">
                  <c:v>6282000</c:v>
                </c:pt>
                <c:pt idx="597">
                  <c:v>11921000.000000002</c:v>
                </c:pt>
                <c:pt idx="598">
                  <c:v>8706999.9999999981</c:v>
                </c:pt>
                <c:pt idx="599">
                  <c:v>10028999.999999998</c:v>
                </c:pt>
                <c:pt idx="600">
                  <c:v>8351000.0000000009</c:v>
                </c:pt>
                <c:pt idx="601">
                  <c:v>10342000</c:v>
                </c:pt>
                <c:pt idx="602">
                  <c:v>5293000</c:v>
                </c:pt>
                <c:pt idx="603">
                  <c:v>6701000.0000000009</c:v>
                </c:pt>
                <c:pt idx="604">
                  <c:v>4451000.0000000009</c:v>
                </c:pt>
                <c:pt idx="605">
                  <c:v>8658000</c:v>
                </c:pt>
                <c:pt idx="606">
                  <c:v>11132000</c:v>
                </c:pt>
                <c:pt idx="607">
                  <c:v>4678000</c:v>
                </c:pt>
                <c:pt idx="608">
                  <c:v>7482000</c:v>
                </c:pt>
                <c:pt idx="609">
                  <c:v>9207999.9999999981</c:v>
                </c:pt>
                <c:pt idx="610">
                  <c:v>11128000</c:v>
                </c:pt>
                <c:pt idx="611">
                  <c:v>13821000.000000002</c:v>
                </c:pt>
                <c:pt idx="612">
                  <c:v>9310000</c:v>
                </c:pt>
                <c:pt idx="613">
                  <c:v>8947999.9999999981</c:v>
                </c:pt>
                <c:pt idx="614">
                  <c:v>9658000</c:v>
                </c:pt>
                <c:pt idx="615">
                  <c:v>14757999.999999998</c:v>
                </c:pt>
                <c:pt idx="616">
                  <c:v>12216999.999999998</c:v>
                </c:pt>
                <c:pt idx="617">
                  <c:v>5042000</c:v>
                </c:pt>
                <c:pt idx="618">
                  <c:v>9277999.9999999981</c:v>
                </c:pt>
                <c:pt idx="619">
                  <c:v>14150999.999999998</c:v>
                </c:pt>
                <c:pt idx="620">
                  <c:v>12154999.999999998</c:v>
                </c:pt>
                <c:pt idx="621">
                  <c:v>16693000</c:v>
                </c:pt>
                <c:pt idx="622">
                  <c:v>16508000</c:v>
                </c:pt>
                <c:pt idx="623">
                  <c:v>7306000</c:v>
                </c:pt>
                <c:pt idx="624">
                  <c:v>9965000.0000000019</c:v>
                </c:pt>
                <c:pt idx="625">
                  <c:v>10382000</c:v>
                </c:pt>
                <c:pt idx="626">
                  <c:v>10094999.999999998</c:v>
                </c:pt>
                <c:pt idx="627">
                  <c:v>10289000</c:v>
                </c:pt>
                <c:pt idx="628">
                  <c:v>8436000</c:v>
                </c:pt>
                <c:pt idx="629">
                  <c:v>10707000</c:v>
                </c:pt>
                <c:pt idx="630">
                  <c:v>8700999.9999999981</c:v>
                </c:pt>
                <c:pt idx="631">
                  <c:v>12045999.999999998</c:v>
                </c:pt>
                <c:pt idx="632">
                  <c:v>4240000</c:v>
                </c:pt>
                <c:pt idx="633">
                  <c:v>6117999.9999999991</c:v>
                </c:pt>
                <c:pt idx="634">
                  <c:v>6177000</c:v>
                </c:pt>
                <c:pt idx="635">
                  <c:v>9373000.0000000019</c:v>
                </c:pt>
                <c:pt idx="636">
                  <c:v>11054000</c:v>
                </c:pt>
                <c:pt idx="637">
                  <c:v>12843000</c:v>
                </c:pt>
                <c:pt idx="638">
                  <c:v>8287999.9999999981</c:v>
                </c:pt>
                <c:pt idx="639">
                  <c:v>10643000</c:v>
                </c:pt>
                <c:pt idx="640">
                  <c:v>13256999.999999998</c:v>
                </c:pt>
                <c:pt idx="641">
                  <c:v>9009000</c:v>
                </c:pt>
                <c:pt idx="642">
                  <c:v>6581000</c:v>
                </c:pt>
                <c:pt idx="643">
                  <c:v>4009000.0000000005</c:v>
                </c:pt>
                <c:pt idx="644">
                  <c:v>7388000</c:v>
                </c:pt>
                <c:pt idx="645">
                  <c:v>7746000</c:v>
                </c:pt>
                <c:pt idx="646">
                  <c:v>6641999.9999999991</c:v>
                </c:pt>
                <c:pt idx="647">
                  <c:v>3369999.9999999995</c:v>
                </c:pt>
                <c:pt idx="648">
                  <c:v>4470000.0000000009</c:v>
                </c:pt>
                <c:pt idx="649">
                  <c:v>4697999.9999999991</c:v>
                </c:pt>
                <c:pt idx="650">
                  <c:v>9343000</c:v>
                </c:pt>
                <c:pt idx="651">
                  <c:v>7711000</c:v>
                </c:pt>
                <c:pt idx="652">
                  <c:v>3134000</c:v>
                </c:pt>
                <c:pt idx="653">
                  <c:v>824000</c:v>
                </c:pt>
                <c:pt idx="654">
                  <c:v>4829000</c:v>
                </c:pt>
                <c:pt idx="655">
                  <c:v>5092000</c:v>
                </c:pt>
                <c:pt idx="656">
                  <c:v>3526000</c:v>
                </c:pt>
                <c:pt idx="657">
                  <c:v>3494999.9999999995</c:v>
                </c:pt>
                <c:pt idx="658">
                  <c:v>4396999.9999999991</c:v>
                </c:pt>
                <c:pt idx="659">
                  <c:v>5867999.9999999991</c:v>
                </c:pt>
                <c:pt idx="660">
                  <c:v>3965999.9999999995</c:v>
                </c:pt>
                <c:pt idx="661">
                  <c:v>5672000</c:v>
                </c:pt>
                <c:pt idx="662">
                  <c:v>4327999.9999999991</c:v>
                </c:pt>
                <c:pt idx="663">
                  <c:v>5404000</c:v>
                </c:pt>
                <c:pt idx="664">
                  <c:v>11414000</c:v>
                </c:pt>
                <c:pt idx="665">
                  <c:v>5800000</c:v>
                </c:pt>
                <c:pt idx="666">
                  <c:v>11320000.000000002</c:v>
                </c:pt>
                <c:pt idx="667">
                  <c:v>7266999.9999999991</c:v>
                </c:pt>
                <c:pt idx="668">
                  <c:v>6793000</c:v>
                </c:pt>
                <c:pt idx="669">
                  <c:v>8854000.0000000019</c:v>
                </c:pt>
                <c:pt idx="670">
                  <c:v>10916999.999999998</c:v>
                </c:pt>
                <c:pt idx="671">
                  <c:v>9301000</c:v>
                </c:pt>
                <c:pt idx="672">
                  <c:v>9292000</c:v>
                </c:pt>
                <c:pt idx="673">
                  <c:v>10814999.999999998</c:v>
                </c:pt>
                <c:pt idx="674">
                  <c:v>15412999.999999998</c:v>
                </c:pt>
                <c:pt idx="675">
                  <c:v>9462000.0000000019</c:v>
                </c:pt>
                <c:pt idx="676">
                  <c:v>7776000.0000000009</c:v>
                </c:pt>
                <c:pt idx="677">
                  <c:v>7396999.9999999991</c:v>
                </c:pt>
                <c:pt idx="678">
                  <c:v>8725000</c:v>
                </c:pt>
                <c:pt idx="679">
                  <c:v>12792999.999999998</c:v>
                </c:pt>
                <c:pt idx="680">
                  <c:v>11006000</c:v>
                </c:pt>
                <c:pt idx="681">
                  <c:v>9393000</c:v>
                </c:pt>
                <c:pt idx="682">
                  <c:v>5474000</c:v>
                </c:pt>
                <c:pt idx="683">
                  <c:v>9455000.0000000019</c:v>
                </c:pt>
                <c:pt idx="684">
                  <c:v>13567000</c:v>
                </c:pt>
                <c:pt idx="685">
                  <c:v>15475999.999999998</c:v>
                </c:pt>
                <c:pt idx="686">
                  <c:v>15114999.999999998</c:v>
                </c:pt>
                <c:pt idx="687">
                  <c:v>10320000</c:v>
                </c:pt>
                <c:pt idx="688">
                  <c:v>9930000</c:v>
                </c:pt>
                <c:pt idx="689">
                  <c:v>14288999.999999998</c:v>
                </c:pt>
                <c:pt idx="690">
                  <c:v>11157000</c:v>
                </c:pt>
                <c:pt idx="691">
                  <c:v>14008999.999999998</c:v>
                </c:pt>
                <c:pt idx="692">
                  <c:v>10646000</c:v>
                </c:pt>
                <c:pt idx="693">
                  <c:v>15241000</c:v>
                </c:pt>
                <c:pt idx="694">
                  <c:v>12085000</c:v>
                </c:pt>
                <c:pt idx="695">
                  <c:v>14197999.999999998</c:v>
                </c:pt>
                <c:pt idx="696">
                  <c:v>35690000</c:v>
                </c:pt>
                <c:pt idx="697">
                  <c:v>20210000</c:v>
                </c:pt>
                <c:pt idx="698">
                  <c:v>17719000</c:v>
                </c:pt>
                <c:pt idx="699">
                  <c:v>14380000</c:v>
                </c:pt>
                <c:pt idx="700">
                  <c:v>14563000</c:v>
                </c:pt>
                <c:pt idx="701">
                  <c:v>21613000.000000004</c:v>
                </c:pt>
                <c:pt idx="702">
                  <c:v>9406000</c:v>
                </c:pt>
                <c:pt idx="703">
                  <c:v>11197000</c:v>
                </c:pt>
                <c:pt idx="704">
                  <c:v>11874000</c:v>
                </c:pt>
                <c:pt idx="705">
                  <c:v>12306999.999999998</c:v>
                </c:pt>
                <c:pt idx="706">
                  <c:v>15732000</c:v>
                </c:pt>
                <c:pt idx="707">
                  <c:v>9925000</c:v>
                </c:pt>
                <c:pt idx="708">
                  <c:v>7769000</c:v>
                </c:pt>
                <c:pt idx="709">
                  <c:v>9935000</c:v>
                </c:pt>
                <c:pt idx="710">
                  <c:v>11557000</c:v>
                </c:pt>
                <c:pt idx="711">
                  <c:v>12505000</c:v>
                </c:pt>
                <c:pt idx="712">
                  <c:v>7415000</c:v>
                </c:pt>
                <c:pt idx="713">
                  <c:v>10237999.999999998</c:v>
                </c:pt>
                <c:pt idx="714">
                  <c:v>7683000</c:v>
                </c:pt>
                <c:pt idx="715">
                  <c:v>10723000</c:v>
                </c:pt>
                <c:pt idx="716">
                  <c:v>16960000</c:v>
                </c:pt>
                <c:pt idx="717">
                  <c:v>9074000</c:v>
                </c:pt>
                <c:pt idx="718">
                  <c:v>7974000</c:v>
                </c:pt>
                <c:pt idx="719">
                  <c:v>10605000</c:v>
                </c:pt>
                <c:pt idx="720">
                  <c:v>8350000.0000000019</c:v>
                </c:pt>
                <c:pt idx="721">
                  <c:v>8924000</c:v>
                </c:pt>
                <c:pt idx="722">
                  <c:v>7492000</c:v>
                </c:pt>
                <c:pt idx="723">
                  <c:v>7577000</c:v>
                </c:pt>
                <c:pt idx="724">
                  <c:v>12451999.999999998</c:v>
                </c:pt>
                <c:pt idx="725">
                  <c:v>8976000</c:v>
                </c:pt>
                <c:pt idx="726">
                  <c:v>7519000</c:v>
                </c:pt>
                <c:pt idx="727">
                  <c:v>6746000</c:v>
                </c:pt>
                <c:pt idx="728">
                  <c:v>6277000</c:v>
                </c:pt>
                <c:pt idx="729">
                  <c:v>6314999.9999999991</c:v>
                </c:pt>
                <c:pt idx="730">
                  <c:v>7474000</c:v>
                </c:pt>
                <c:pt idx="731">
                  <c:v>12313999.999999998</c:v>
                </c:pt>
                <c:pt idx="732">
                  <c:v>10548000</c:v>
                </c:pt>
                <c:pt idx="733">
                  <c:v>13275999.999999998</c:v>
                </c:pt>
                <c:pt idx="734">
                  <c:v>6992000</c:v>
                </c:pt>
                <c:pt idx="735">
                  <c:v>5180000</c:v>
                </c:pt>
                <c:pt idx="736">
                  <c:v>4053000</c:v>
                </c:pt>
                <c:pt idx="737">
                  <c:v>4147999.9999999995</c:v>
                </c:pt>
                <c:pt idx="738">
                  <c:v>2717000</c:v>
                </c:pt>
                <c:pt idx="739">
                  <c:v>1522000</c:v>
                </c:pt>
                <c:pt idx="740">
                  <c:v>259000</c:v>
                </c:pt>
                <c:pt idx="741">
                  <c:v>979000</c:v>
                </c:pt>
                <c:pt idx="742">
                  <c:v>978000</c:v>
                </c:pt>
                <c:pt idx="743">
                  <c:v>211000</c:v>
                </c:pt>
                <c:pt idx="744">
                  <c:v>1176000.0000000002</c:v>
                </c:pt>
                <c:pt idx="745">
                  <c:v>3897999.9999999995</c:v>
                </c:pt>
                <c:pt idx="746">
                  <c:v>6910000</c:v>
                </c:pt>
                <c:pt idx="747">
                  <c:v>7923999.9999999991</c:v>
                </c:pt>
                <c:pt idx="748">
                  <c:v>10345000</c:v>
                </c:pt>
                <c:pt idx="749">
                  <c:v>8403000</c:v>
                </c:pt>
                <c:pt idx="750">
                  <c:v>12769000</c:v>
                </c:pt>
                <c:pt idx="751">
                  <c:v>13848000</c:v>
                </c:pt>
                <c:pt idx="752">
                  <c:v>12354999.999999998</c:v>
                </c:pt>
                <c:pt idx="753">
                  <c:v>11121000</c:v>
                </c:pt>
                <c:pt idx="754">
                  <c:v>11600000.000000002</c:v>
                </c:pt>
                <c:pt idx="755">
                  <c:v>9145000</c:v>
                </c:pt>
                <c:pt idx="756">
                  <c:v>15914000</c:v>
                </c:pt>
                <c:pt idx="757">
                  <c:v>9726999.9999999981</c:v>
                </c:pt>
                <c:pt idx="758">
                  <c:v>12315999.999999998</c:v>
                </c:pt>
                <c:pt idx="759">
                  <c:v>8759000</c:v>
                </c:pt>
                <c:pt idx="760">
                  <c:v>7898000</c:v>
                </c:pt>
                <c:pt idx="761">
                  <c:v>11718000</c:v>
                </c:pt>
                <c:pt idx="762">
                  <c:v>12910000</c:v>
                </c:pt>
                <c:pt idx="763">
                  <c:v>11539000</c:v>
                </c:pt>
                <c:pt idx="764">
                  <c:v>8843000</c:v>
                </c:pt>
                <c:pt idx="765">
                  <c:v>3420000</c:v>
                </c:pt>
                <c:pt idx="766">
                  <c:v>8473000</c:v>
                </c:pt>
                <c:pt idx="767">
                  <c:v>13426000</c:v>
                </c:pt>
                <c:pt idx="768">
                  <c:v>9000000</c:v>
                </c:pt>
                <c:pt idx="769">
                  <c:v>13726000</c:v>
                </c:pt>
                <c:pt idx="770">
                  <c:v>12083000</c:v>
                </c:pt>
                <c:pt idx="771">
                  <c:v>12660000</c:v>
                </c:pt>
                <c:pt idx="772">
                  <c:v>13250000</c:v>
                </c:pt>
                <c:pt idx="773">
                  <c:v>14494999.999999998</c:v>
                </c:pt>
                <c:pt idx="774">
                  <c:v>18212000</c:v>
                </c:pt>
                <c:pt idx="775">
                  <c:v>12863000</c:v>
                </c:pt>
                <c:pt idx="776">
                  <c:v>15663000</c:v>
                </c:pt>
                <c:pt idx="777">
                  <c:v>24817000</c:v>
                </c:pt>
                <c:pt idx="778">
                  <c:v>32761999.999999996</c:v>
                </c:pt>
                <c:pt idx="779">
                  <c:v>23435000</c:v>
                </c:pt>
                <c:pt idx="780">
                  <c:v>13995000</c:v>
                </c:pt>
                <c:pt idx="781">
                  <c:v>15228000</c:v>
                </c:pt>
                <c:pt idx="782">
                  <c:v>15186000</c:v>
                </c:pt>
                <c:pt idx="783">
                  <c:v>20413000</c:v>
                </c:pt>
                <c:pt idx="784">
                  <c:v>13458999.999999998</c:v>
                </c:pt>
                <c:pt idx="785">
                  <c:v>13949000</c:v>
                </c:pt>
                <c:pt idx="786">
                  <c:v>19009999.999999996</c:v>
                </c:pt>
                <c:pt idx="787">
                  <c:v>21584000</c:v>
                </c:pt>
                <c:pt idx="788">
                  <c:v>17302000</c:v>
                </c:pt>
                <c:pt idx="789">
                  <c:v>17792000</c:v>
                </c:pt>
                <c:pt idx="790">
                  <c:v>20625999.999999996</c:v>
                </c:pt>
                <c:pt idx="791">
                  <c:v>19756999.999999996</c:v>
                </c:pt>
                <c:pt idx="792">
                  <c:v>20926999.999999996</c:v>
                </c:pt>
                <c:pt idx="793">
                  <c:v>19365000</c:v>
                </c:pt>
                <c:pt idx="794">
                  <c:v>21002000</c:v>
                </c:pt>
                <c:pt idx="795">
                  <c:v>10716999.999999998</c:v>
                </c:pt>
                <c:pt idx="796">
                  <c:v>8817000</c:v>
                </c:pt>
                <c:pt idx="797">
                  <c:v>10960000</c:v>
                </c:pt>
                <c:pt idx="798">
                  <c:v>27423000</c:v>
                </c:pt>
                <c:pt idx="799">
                  <c:v>30147000</c:v>
                </c:pt>
                <c:pt idx="800">
                  <c:v>26808000</c:v>
                </c:pt>
                <c:pt idx="801">
                  <c:v>19607000</c:v>
                </c:pt>
                <c:pt idx="802">
                  <c:v>30540000</c:v>
                </c:pt>
                <c:pt idx="803">
                  <c:v>24037000</c:v>
                </c:pt>
                <c:pt idx="804">
                  <c:v>20282000</c:v>
                </c:pt>
                <c:pt idx="805">
                  <c:v>16643000.000000002</c:v>
                </c:pt>
                <c:pt idx="806">
                  <c:v>22959000</c:v>
                </c:pt>
                <c:pt idx="807">
                  <c:v>25444000</c:v>
                </c:pt>
                <c:pt idx="808">
                  <c:v>17429000</c:v>
                </c:pt>
                <c:pt idx="809">
                  <c:v>25498000</c:v>
                </c:pt>
                <c:pt idx="810">
                  <c:v>18609000</c:v>
                </c:pt>
                <c:pt idx="811">
                  <c:v>19377999.999999996</c:v>
                </c:pt>
                <c:pt idx="812">
                  <c:v>17402000.000000004</c:v>
                </c:pt>
                <c:pt idx="813">
                  <c:v>16235000</c:v>
                </c:pt>
                <c:pt idx="814">
                  <c:v>16193000</c:v>
                </c:pt>
                <c:pt idx="815">
                  <c:v>24394999.999999996</c:v>
                </c:pt>
                <c:pt idx="816">
                  <c:v>22376000</c:v>
                </c:pt>
                <c:pt idx="817">
                  <c:v>14251999.999999998</c:v>
                </c:pt>
                <c:pt idx="818">
                  <c:v>18183000</c:v>
                </c:pt>
                <c:pt idx="819">
                  <c:v>20923999.999999996</c:v>
                </c:pt>
                <c:pt idx="820">
                  <c:v>16545000</c:v>
                </c:pt>
                <c:pt idx="821">
                  <c:v>19780000</c:v>
                </c:pt>
                <c:pt idx="822">
                  <c:v>14060999.999999998</c:v>
                </c:pt>
                <c:pt idx="823">
                  <c:v>17970000</c:v>
                </c:pt>
                <c:pt idx="824">
                  <c:v>14183999.999999998</c:v>
                </c:pt>
                <c:pt idx="825">
                  <c:v>19452999.999999996</c:v>
                </c:pt>
                <c:pt idx="826">
                  <c:v>21801000.000000004</c:v>
                </c:pt>
                <c:pt idx="827">
                  <c:v>10260000</c:v>
                </c:pt>
                <c:pt idx="828">
                  <c:v>7581000</c:v>
                </c:pt>
                <c:pt idx="829">
                  <c:v>18752000</c:v>
                </c:pt>
                <c:pt idx="830">
                  <c:v>18068000</c:v>
                </c:pt>
                <c:pt idx="831">
                  <c:v>16599000</c:v>
                </c:pt>
                <c:pt idx="832">
                  <c:v>21189999.999999996</c:v>
                </c:pt>
                <c:pt idx="833">
                  <c:v>21515000</c:v>
                </c:pt>
                <c:pt idx="834">
                  <c:v>21359000</c:v>
                </c:pt>
                <c:pt idx="835">
                  <c:v>19221000</c:v>
                </c:pt>
                <c:pt idx="836">
                  <c:v>19252999.999999996</c:v>
                </c:pt>
                <c:pt idx="837">
                  <c:v>13730000</c:v>
                </c:pt>
                <c:pt idx="838">
                  <c:v>14757999.999999998</c:v>
                </c:pt>
                <c:pt idx="839">
                  <c:v>20656000</c:v>
                </c:pt>
                <c:pt idx="840">
                  <c:v>19372999.999999996</c:v>
                </c:pt>
                <c:pt idx="841">
                  <c:v>10410000</c:v>
                </c:pt>
                <c:pt idx="842">
                  <c:v>9607000</c:v>
                </c:pt>
                <c:pt idx="843">
                  <c:v>14047999.999999998</c:v>
                </c:pt>
                <c:pt idx="844">
                  <c:v>11869000</c:v>
                </c:pt>
                <c:pt idx="845">
                  <c:v>11320000.000000002</c:v>
                </c:pt>
                <c:pt idx="846">
                  <c:v>15142000</c:v>
                </c:pt>
                <c:pt idx="847">
                  <c:v>7302000</c:v>
                </c:pt>
                <c:pt idx="848">
                  <c:v>21042000</c:v>
                </c:pt>
                <c:pt idx="849">
                  <c:v>22495000.000000004</c:v>
                </c:pt>
                <c:pt idx="850">
                  <c:v>19966000</c:v>
                </c:pt>
                <c:pt idx="851">
                  <c:v>13435999.999999998</c:v>
                </c:pt>
                <c:pt idx="852">
                  <c:v>17887000</c:v>
                </c:pt>
                <c:pt idx="853">
                  <c:v>19442000</c:v>
                </c:pt>
                <c:pt idx="854">
                  <c:v>21632000.000000004</c:v>
                </c:pt>
                <c:pt idx="855">
                  <c:v>12703000</c:v>
                </c:pt>
                <c:pt idx="856">
                  <c:v>20597000</c:v>
                </c:pt>
                <c:pt idx="857">
                  <c:v>19896999.999999996</c:v>
                </c:pt>
                <c:pt idx="858">
                  <c:v>20281000.000000004</c:v>
                </c:pt>
                <c:pt idx="859">
                  <c:v>16364000</c:v>
                </c:pt>
                <c:pt idx="860">
                  <c:v>13629000</c:v>
                </c:pt>
                <c:pt idx="861">
                  <c:v>9140999.9999999981</c:v>
                </c:pt>
                <c:pt idx="862">
                  <c:v>16565000</c:v>
                </c:pt>
                <c:pt idx="863">
                  <c:v>15345000</c:v>
                </c:pt>
                <c:pt idx="864">
                  <c:v>13863000</c:v>
                </c:pt>
                <c:pt idx="865">
                  <c:v>14455999.999999998</c:v>
                </c:pt>
                <c:pt idx="866">
                  <c:v>11578000</c:v>
                </c:pt>
                <c:pt idx="867">
                  <c:v>11767000</c:v>
                </c:pt>
                <c:pt idx="868">
                  <c:v>18931000</c:v>
                </c:pt>
                <c:pt idx="869">
                  <c:v>14541000</c:v>
                </c:pt>
                <c:pt idx="870">
                  <c:v>19956999.999999996</c:v>
                </c:pt>
                <c:pt idx="871">
                  <c:v>13803000</c:v>
                </c:pt>
                <c:pt idx="872">
                  <c:v>9568000</c:v>
                </c:pt>
                <c:pt idx="873">
                  <c:v>10887000</c:v>
                </c:pt>
                <c:pt idx="874">
                  <c:v>19492999.999999996</c:v>
                </c:pt>
                <c:pt idx="875">
                  <c:v>18079000</c:v>
                </c:pt>
                <c:pt idx="876">
                  <c:v>18465000</c:v>
                </c:pt>
                <c:pt idx="877">
                  <c:v>17786000</c:v>
                </c:pt>
                <c:pt idx="878">
                  <c:v>17342000</c:v>
                </c:pt>
                <c:pt idx="879">
                  <c:v>19675999.999999996</c:v>
                </c:pt>
                <c:pt idx="880">
                  <c:v>12046999.999999998</c:v>
                </c:pt>
                <c:pt idx="881">
                  <c:v>13243000</c:v>
                </c:pt>
                <c:pt idx="882">
                  <c:v>10247000</c:v>
                </c:pt>
                <c:pt idx="883">
                  <c:v>13047000</c:v>
                </c:pt>
                <c:pt idx="884">
                  <c:v>19186000</c:v>
                </c:pt>
                <c:pt idx="885">
                  <c:v>15378999.999999998</c:v>
                </c:pt>
                <c:pt idx="886">
                  <c:v>14537999.999999998</c:v>
                </c:pt>
                <c:pt idx="887">
                  <c:v>13994000</c:v>
                </c:pt>
                <c:pt idx="888">
                  <c:v>15212999.999999998</c:v>
                </c:pt>
                <c:pt idx="889">
                  <c:v>11343000</c:v>
                </c:pt>
                <c:pt idx="890">
                  <c:v>9742000</c:v>
                </c:pt>
                <c:pt idx="891">
                  <c:v>7559000</c:v>
                </c:pt>
                <c:pt idx="892">
                  <c:v>9874000</c:v>
                </c:pt>
                <c:pt idx="893">
                  <c:v>10789000</c:v>
                </c:pt>
                <c:pt idx="894">
                  <c:v>9479000.0000000019</c:v>
                </c:pt>
                <c:pt idx="895">
                  <c:v>8660000</c:v>
                </c:pt>
                <c:pt idx="896">
                  <c:v>7696000</c:v>
                </c:pt>
                <c:pt idx="897">
                  <c:v>4930000.0000000009</c:v>
                </c:pt>
                <c:pt idx="898">
                  <c:v>5556999.9999999991</c:v>
                </c:pt>
                <c:pt idx="899">
                  <c:v>10770000</c:v>
                </c:pt>
                <c:pt idx="900">
                  <c:v>9983000</c:v>
                </c:pt>
                <c:pt idx="901">
                  <c:v>11715000</c:v>
                </c:pt>
                <c:pt idx="902">
                  <c:v>8937000</c:v>
                </c:pt>
                <c:pt idx="903">
                  <c:v>12387000</c:v>
                </c:pt>
                <c:pt idx="904">
                  <c:v>12935999.999999998</c:v>
                </c:pt>
                <c:pt idx="905">
                  <c:v>18428000</c:v>
                </c:pt>
                <c:pt idx="906">
                  <c:v>14403000</c:v>
                </c:pt>
                <c:pt idx="907">
                  <c:v>11684000.000000002</c:v>
                </c:pt>
                <c:pt idx="908">
                  <c:v>9101000</c:v>
                </c:pt>
                <c:pt idx="909">
                  <c:v>8173000</c:v>
                </c:pt>
                <c:pt idx="910">
                  <c:v>10873000</c:v>
                </c:pt>
                <c:pt idx="911">
                  <c:v>5266000</c:v>
                </c:pt>
                <c:pt idx="912">
                  <c:v>2044000</c:v>
                </c:pt>
                <c:pt idx="913">
                  <c:v>9898000</c:v>
                </c:pt>
                <c:pt idx="914">
                  <c:v>10401000</c:v>
                </c:pt>
                <c:pt idx="915">
                  <c:v>9082000</c:v>
                </c:pt>
                <c:pt idx="916">
                  <c:v>10498999.999999998</c:v>
                </c:pt>
                <c:pt idx="917">
                  <c:v>5673000</c:v>
                </c:pt>
                <c:pt idx="918">
                  <c:v>12453999.999999998</c:v>
                </c:pt>
                <c:pt idx="919">
                  <c:v>10726000</c:v>
                </c:pt>
                <c:pt idx="920">
                  <c:v>8122000</c:v>
                </c:pt>
                <c:pt idx="921">
                  <c:v>15983000</c:v>
                </c:pt>
                <c:pt idx="922">
                  <c:v>22137000.000000004</c:v>
                </c:pt>
                <c:pt idx="923">
                  <c:v>23193999.999999996</c:v>
                </c:pt>
                <c:pt idx="924">
                  <c:v>17248000</c:v>
                </c:pt>
                <c:pt idx="925">
                  <c:v>22531000.000000004</c:v>
                </c:pt>
                <c:pt idx="926">
                  <c:v>14169999.999999998</c:v>
                </c:pt>
                <c:pt idx="927">
                  <c:v>11972000</c:v>
                </c:pt>
                <c:pt idx="928">
                  <c:v>12024000</c:v>
                </c:pt>
                <c:pt idx="929">
                  <c:v>23150999.999999996</c:v>
                </c:pt>
                <c:pt idx="930">
                  <c:v>23823999.999999996</c:v>
                </c:pt>
                <c:pt idx="931">
                  <c:v>11878000</c:v>
                </c:pt>
                <c:pt idx="932">
                  <c:v>12670999.999999998</c:v>
                </c:pt>
                <c:pt idx="933">
                  <c:v>15233999.999999998</c:v>
                </c:pt>
                <c:pt idx="934">
                  <c:v>14577999.999999998</c:v>
                </c:pt>
                <c:pt idx="935">
                  <c:v>15150999.999999998</c:v>
                </c:pt>
                <c:pt idx="936">
                  <c:v>9453000.0000000019</c:v>
                </c:pt>
                <c:pt idx="937">
                  <c:v>8173000</c:v>
                </c:pt>
                <c:pt idx="938">
                  <c:v>19818999.999999996</c:v>
                </c:pt>
                <c:pt idx="939">
                  <c:v>16859000</c:v>
                </c:pt>
                <c:pt idx="940">
                  <c:v>15626000</c:v>
                </c:pt>
                <c:pt idx="941">
                  <c:v>14176999.999999998</c:v>
                </c:pt>
                <c:pt idx="942">
                  <c:v>14338999.999999998</c:v>
                </c:pt>
                <c:pt idx="943">
                  <c:v>18249000</c:v>
                </c:pt>
                <c:pt idx="944">
                  <c:v>17384000</c:v>
                </c:pt>
                <c:pt idx="945">
                  <c:v>11390000</c:v>
                </c:pt>
                <c:pt idx="946">
                  <c:v>11211000</c:v>
                </c:pt>
                <c:pt idx="947">
                  <c:v>9719000</c:v>
                </c:pt>
                <c:pt idx="948">
                  <c:v>19560000</c:v>
                </c:pt>
                <c:pt idx="949">
                  <c:v>16866000</c:v>
                </c:pt>
                <c:pt idx="950">
                  <c:v>19097999.999999996</c:v>
                </c:pt>
                <c:pt idx="951">
                  <c:v>14482000</c:v>
                </c:pt>
                <c:pt idx="952">
                  <c:v>10531000</c:v>
                </c:pt>
                <c:pt idx="953">
                  <c:v>15003000</c:v>
                </c:pt>
                <c:pt idx="954">
                  <c:v>12891000</c:v>
                </c:pt>
                <c:pt idx="955">
                  <c:v>14346999.999999998</c:v>
                </c:pt>
                <c:pt idx="956">
                  <c:v>10632000</c:v>
                </c:pt>
                <c:pt idx="957">
                  <c:v>8645999.9999999981</c:v>
                </c:pt>
                <c:pt idx="958">
                  <c:v>12603000</c:v>
                </c:pt>
                <c:pt idx="959">
                  <c:v>10390000</c:v>
                </c:pt>
                <c:pt idx="960">
                  <c:v>10962000</c:v>
                </c:pt>
                <c:pt idx="961">
                  <c:v>13326000</c:v>
                </c:pt>
                <c:pt idx="962">
                  <c:v>14781000</c:v>
                </c:pt>
                <c:pt idx="963">
                  <c:v>16042000</c:v>
                </c:pt>
                <c:pt idx="964">
                  <c:v>13223000</c:v>
                </c:pt>
                <c:pt idx="965">
                  <c:v>15216999.999999998</c:v>
                </c:pt>
                <c:pt idx="966">
                  <c:v>11941000.000000002</c:v>
                </c:pt>
                <c:pt idx="967">
                  <c:v>12943000</c:v>
                </c:pt>
                <c:pt idx="968">
                  <c:v>15429000</c:v>
                </c:pt>
                <c:pt idx="969">
                  <c:v>16669000</c:v>
                </c:pt>
                <c:pt idx="970">
                  <c:v>16170000</c:v>
                </c:pt>
                <c:pt idx="971">
                  <c:v>13797000</c:v>
                </c:pt>
                <c:pt idx="972">
                  <c:v>18480000</c:v>
                </c:pt>
                <c:pt idx="973">
                  <c:v>24723999.999999996</c:v>
                </c:pt>
                <c:pt idx="974">
                  <c:v>17503000.000000004</c:v>
                </c:pt>
                <c:pt idx="975">
                  <c:v>20019999.999999996</c:v>
                </c:pt>
                <c:pt idx="976">
                  <c:v>20493000</c:v>
                </c:pt>
                <c:pt idx="977">
                  <c:v>22131000.000000004</c:v>
                </c:pt>
                <c:pt idx="978">
                  <c:v>21015000</c:v>
                </c:pt>
                <c:pt idx="979">
                  <c:v>16379000</c:v>
                </c:pt>
                <c:pt idx="980">
                  <c:v>17670000</c:v>
                </c:pt>
                <c:pt idx="981">
                  <c:v>14656999.999999998</c:v>
                </c:pt>
                <c:pt idx="982">
                  <c:v>20245000.000000004</c:v>
                </c:pt>
                <c:pt idx="983">
                  <c:v>21933000.000000004</c:v>
                </c:pt>
                <c:pt idx="984">
                  <c:v>18436000</c:v>
                </c:pt>
                <c:pt idx="985">
                  <c:v>18142000</c:v>
                </c:pt>
                <c:pt idx="986">
                  <c:v>17276000</c:v>
                </c:pt>
                <c:pt idx="987">
                  <c:v>13972000</c:v>
                </c:pt>
                <c:pt idx="988">
                  <c:v>8526000</c:v>
                </c:pt>
                <c:pt idx="989">
                  <c:v>6891999.9999999991</c:v>
                </c:pt>
                <c:pt idx="990">
                  <c:v>11062000</c:v>
                </c:pt>
                <c:pt idx="991">
                  <c:v>11839000</c:v>
                </c:pt>
                <c:pt idx="992">
                  <c:v>18540000</c:v>
                </c:pt>
                <c:pt idx="993">
                  <c:v>12861000</c:v>
                </c:pt>
                <c:pt idx="994">
                  <c:v>9482000.0000000019</c:v>
                </c:pt>
                <c:pt idx="995">
                  <c:v>1198000.0000000002</c:v>
                </c:pt>
                <c:pt idx="996">
                  <c:v>7219000</c:v>
                </c:pt>
                <c:pt idx="997">
                  <c:v>3365999.9999999995</c:v>
                </c:pt>
                <c:pt idx="998">
                  <c:v>1375000</c:v>
                </c:pt>
              </c:numCache>
            </c:numRef>
          </c:val>
        </c:ser>
        <c:axId val="59741312"/>
        <c:axId val="59742848"/>
      </c:barChart>
      <c:lineChart>
        <c:grouping val="standard"/>
        <c:ser>
          <c:idx val="1"/>
          <c:order val="1"/>
          <c:tx>
            <c:strRef>
              <c:f>'[ecx eua futures contract - 11 january 2010.xls]2009'!$I$3</c:f>
              <c:strCache>
                <c:ptCount val="1"/>
                <c:pt idx="0">
                  <c:v>Dec09 Sett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'[ecx eua futures contract - 11 january 2010.xls]2009'!$A$204:$A$1203</c:f>
              <c:strCache>
                <c:ptCount val="999"/>
                <c:pt idx="0">
                  <c:v>2/6/2006</c:v>
                </c:pt>
                <c:pt idx="1">
                  <c:v>2/7/2006</c:v>
                </c:pt>
                <c:pt idx="2">
                  <c:v>2/8/2006</c:v>
                </c:pt>
                <c:pt idx="3">
                  <c:v>2/9/2006</c:v>
                </c:pt>
                <c:pt idx="4">
                  <c:v>2/10/2006</c:v>
                </c:pt>
                <c:pt idx="5">
                  <c:v>2/13/2006</c:v>
                </c:pt>
                <c:pt idx="6">
                  <c:v>2/14/2006</c:v>
                </c:pt>
                <c:pt idx="7">
                  <c:v>2/15/2006</c:v>
                </c:pt>
                <c:pt idx="8">
                  <c:v>2/16/2006</c:v>
                </c:pt>
                <c:pt idx="9">
                  <c:v>2/17/2006</c:v>
                </c:pt>
                <c:pt idx="10">
                  <c:v>2/20/2006</c:v>
                </c:pt>
                <c:pt idx="11">
                  <c:v>2/21/2006</c:v>
                </c:pt>
                <c:pt idx="12">
                  <c:v>2/22/2006</c:v>
                </c:pt>
                <c:pt idx="13">
                  <c:v>2/23/2006</c:v>
                </c:pt>
                <c:pt idx="14">
                  <c:v>2/24/2006</c:v>
                </c:pt>
                <c:pt idx="15">
                  <c:v>2/27/2006</c:v>
                </c:pt>
                <c:pt idx="16">
                  <c:v>2/28/2006</c:v>
                </c:pt>
                <c:pt idx="17">
                  <c:v>3/1/2006</c:v>
                </c:pt>
                <c:pt idx="18">
                  <c:v>3/2/2006</c:v>
                </c:pt>
                <c:pt idx="19">
                  <c:v>3/3/2006</c:v>
                </c:pt>
                <c:pt idx="20">
                  <c:v>3/6/2006</c:v>
                </c:pt>
                <c:pt idx="21">
                  <c:v>3/7/2006</c:v>
                </c:pt>
                <c:pt idx="22">
                  <c:v>3/8/2006</c:v>
                </c:pt>
                <c:pt idx="23">
                  <c:v>3/9/2006</c:v>
                </c:pt>
                <c:pt idx="24">
                  <c:v>3/10/2006</c:v>
                </c:pt>
                <c:pt idx="25">
                  <c:v>3/13/2006</c:v>
                </c:pt>
                <c:pt idx="26">
                  <c:v>3/14/2006</c:v>
                </c:pt>
                <c:pt idx="27">
                  <c:v>3/15/2006</c:v>
                </c:pt>
                <c:pt idx="28">
                  <c:v>3/16/2006</c:v>
                </c:pt>
                <c:pt idx="29">
                  <c:v>3/17/2006</c:v>
                </c:pt>
                <c:pt idx="30">
                  <c:v>3/20/2006</c:v>
                </c:pt>
                <c:pt idx="31">
                  <c:v>3/21/2006</c:v>
                </c:pt>
                <c:pt idx="32">
                  <c:v>3/22/2006</c:v>
                </c:pt>
                <c:pt idx="33">
                  <c:v>3/23/2006</c:v>
                </c:pt>
                <c:pt idx="34">
                  <c:v>3/24/2006</c:v>
                </c:pt>
                <c:pt idx="35">
                  <c:v>3/27/2006</c:v>
                </c:pt>
                <c:pt idx="36">
                  <c:v>3/28/2006</c:v>
                </c:pt>
                <c:pt idx="37">
                  <c:v>3/29/2006</c:v>
                </c:pt>
                <c:pt idx="38">
                  <c:v>3/30/2006</c:v>
                </c:pt>
                <c:pt idx="39">
                  <c:v>3/31/2006</c:v>
                </c:pt>
                <c:pt idx="40">
                  <c:v>4/3/2006</c:v>
                </c:pt>
                <c:pt idx="41">
                  <c:v>4/4/2006</c:v>
                </c:pt>
                <c:pt idx="42">
                  <c:v>4/5/2006</c:v>
                </c:pt>
                <c:pt idx="43">
                  <c:v>4/6/2006</c:v>
                </c:pt>
                <c:pt idx="44">
                  <c:v>4/7/2006</c:v>
                </c:pt>
                <c:pt idx="45">
                  <c:v>4/10/2006</c:v>
                </c:pt>
                <c:pt idx="46">
                  <c:v>4/11/2006</c:v>
                </c:pt>
                <c:pt idx="47">
                  <c:v>4/12/2006</c:v>
                </c:pt>
                <c:pt idx="48">
                  <c:v>4/13/2006</c:v>
                </c:pt>
                <c:pt idx="49">
                  <c:v>4/18/2006</c:v>
                </c:pt>
                <c:pt idx="50">
                  <c:v>4/19/2006</c:v>
                </c:pt>
                <c:pt idx="51">
                  <c:v>4/20/2006</c:v>
                </c:pt>
                <c:pt idx="52">
                  <c:v>4/21/2006</c:v>
                </c:pt>
                <c:pt idx="53">
                  <c:v>4/24/2006</c:v>
                </c:pt>
                <c:pt idx="54">
                  <c:v>4/25/2006</c:v>
                </c:pt>
                <c:pt idx="55">
                  <c:v>4/26/2006</c:v>
                </c:pt>
                <c:pt idx="56">
                  <c:v>4/27/2006</c:v>
                </c:pt>
                <c:pt idx="57">
                  <c:v>4/28/2006</c:v>
                </c:pt>
                <c:pt idx="58">
                  <c:v>5/1/2006</c:v>
                </c:pt>
                <c:pt idx="59">
                  <c:v>5/2/2006</c:v>
                </c:pt>
                <c:pt idx="60">
                  <c:v>5/3/2006</c:v>
                </c:pt>
                <c:pt idx="61">
                  <c:v>5/4/2006</c:v>
                </c:pt>
                <c:pt idx="62">
                  <c:v>5/5/2006</c:v>
                </c:pt>
                <c:pt idx="63">
                  <c:v>5/8/2006</c:v>
                </c:pt>
                <c:pt idx="64">
                  <c:v>5/9/2006</c:v>
                </c:pt>
                <c:pt idx="65">
                  <c:v>5/10/2006</c:v>
                </c:pt>
                <c:pt idx="66">
                  <c:v>5/11/2006</c:v>
                </c:pt>
                <c:pt idx="67">
                  <c:v>5/12/2006</c:v>
                </c:pt>
                <c:pt idx="68">
                  <c:v>5/15/2006</c:v>
                </c:pt>
                <c:pt idx="69">
                  <c:v>5/16/2006</c:v>
                </c:pt>
                <c:pt idx="70">
                  <c:v>5/17/2006</c:v>
                </c:pt>
                <c:pt idx="71">
                  <c:v>5/18/2006</c:v>
                </c:pt>
                <c:pt idx="72">
                  <c:v>5/19/2006</c:v>
                </c:pt>
                <c:pt idx="73">
                  <c:v>5/22/2006</c:v>
                </c:pt>
                <c:pt idx="74">
                  <c:v>5/23/2006</c:v>
                </c:pt>
                <c:pt idx="75">
                  <c:v>5/24/2006</c:v>
                </c:pt>
                <c:pt idx="76">
                  <c:v>5/25/2006</c:v>
                </c:pt>
                <c:pt idx="77">
                  <c:v>5/26/2006</c:v>
                </c:pt>
                <c:pt idx="78">
                  <c:v>5/30/2006</c:v>
                </c:pt>
                <c:pt idx="79">
                  <c:v>5/31/2006</c:v>
                </c:pt>
                <c:pt idx="80">
                  <c:v>6/1/2006</c:v>
                </c:pt>
                <c:pt idx="81">
                  <c:v>6/2/2006</c:v>
                </c:pt>
                <c:pt idx="82">
                  <c:v>6/5/2006</c:v>
                </c:pt>
                <c:pt idx="83">
                  <c:v>6/6/2006</c:v>
                </c:pt>
                <c:pt idx="84">
                  <c:v>6/7/2006</c:v>
                </c:pt>
                <c:pt idx="85">
                  <c:v>6/8/2006</c:v>
                </c:pt>
                <c:pt idx="86">
                  <c:v>6/9/2006</c:v>
                </c:pt>
                <c:pt idx="87">
                  <c:v>6/12/2006</c:v>
                </c:pt>
                <c:pt idx="88">
                  <c:v>6/13/2006</c:v>
                </c:pt>
                <c:pt idx="89">
                  <c:v>6/14/2006</c:v>
                </c:pt>
                <c:pt idx="90">
                  <c:v>6/15/2006</c:v>
                </c:pt>
                <c:pt idx="91">
                  <c:v>6/16/2006</c:v>
                </c:pt>
                <c:pt idx="92">
                  <c:v>6/19/2006</c:v>
                </c:pt>
                <c:pt idx="93">
                  <c:v>6/20/2006</c:v>
                </c:pt>
                <c:pt idx="94">
                  <c:v>6/21/2006</c:v>
                </c:pt>
                <c:pt idx="95">
                  <c:v>6/22/2006</c:v>
                </c:pt>
                <c:pt idx="96">
                  <c:v>6/23/2006</c:v>
                </c:pt>
                <c:pt idx="97">
                  <c:v>6/26/2006</c:v>
                </c:pt>
                <c:pt idx="98">
                  <c:v>6/27/2006</c:v>
                </c:pt>
                <c:pt idx="99">
                  <c:v>6/28/2006</c:v>
                </c:pt>
                <c:pt idx="100">
                  <c:v>6/29/2006</c:v>
                </c:pt>
                <c:pt idx="101">
                  <c:v>6/30/2006</c:v>
                </c:pt>
                <c:pt idx="102">
                  <c:v>7/3/2006</c:v>
                </c:pt>
                <c:pt idx="103">
                  <c:v>7/4/2006</c:v>
                </c:pt>
                <c:pt idx="104">
                  <c:v>7/5/2006</c:v>
                </c:pt>
                <c:pt idx="105">
                  <c:v>7/6/2006</c:v>
                </c:pt>
                <c:pt idx="106">
                  <c:v>7/7/2006</c:v>
                </c:pt>
                <c:pt idx="107">
                  <c:v>7/10/2006</c:v>
                </c:pt>
                <c:pt idx="108">
                  <c:v>7/11/2006</c:v>
                </c:pt>
                <c:pt idx="109">
                  <c:v>7/12/2006</c:v>
                </c:pt>
                <c:pt idx="110">
                  <c:v>7/13/2006</c:v>
                </c:pt>
                <c:pt idx="111">
                  <c:v>7/14/2006</c:v>
                </c:pt>
                <c:pt idx="112">
                  <c:v>7/17/2006</c:v>
                </c:pt>
                <c:pt idx="113">
                  <c:v>7/18/2006</c:v>
                </c:pt>
                <c:pt idx="114">
                  <c:v>7/19/2006</c:v>
                </c:pt>
                <c:pt idx="115">
                  <c:v>7/20/2006</c:v>
                </c:pt>
                <c:pt idx="116">
                  <c:v>7/21/2006</c:v>
                </c:pt>
                <c:pt idx="117">
                  <c:v>7/24/2006</c:v>
                </c:pt>
                <c:pt idx="118">
                  <c:v>7/25/2006</c:v>
                </c:pt>
                <c:pt idx="119">
                  <c:v>7/26/2006</c:v>
                </c:pt>
                <c:pt idx="120">
                  <c:v>7/27/2006</c:v>
                </c:pt>
                <c:pt idx="121">
                  <c:v>7/28/2006</c:v>
                </c:pt>
                <c:pt idx="122">
                  <c:v>7/31/2006</c:v>
                </c:pt>
                <c:pt idx="123">
                  <c:v>8/1/2006</c:v>
                </c:pt>
                <c:pt idx="124">
                  <c:v>8/2/2006</c:v>
                </c:pt>
                <c:pt idx="125">
                  <c:v>8/3/2006</c:v>
                </c:pt>
                <c:pt idx="126">
                  <c:v>8/4/2006</c:v>
                </c:pt>
                <c:pt idx="127">
                  <c:v>8/7/2006</c:v>
                </c:pt>
                <c:pt idx="128">
                  <c:v>8/8/2006</c:v>
                </c:pt>
                <c:pt idx="129">
                  <c:v>8/9/2006</c:v>
                </c:pt>
                <c:pt idx="130">
                  <c:v>8/10/2006</c:v>
                </c:pt>
                <c:pt idx="131">
                  <c:v>8/11/2006</c:v>
                </c:pt>
                <c:pt idx="132">
                  <c:v>8/14/2006</c:v>
                </c:pt>
                <c:pt idx="133">
                  <c:v>8/15/2006</c:v>
                </c:pt>
                <c:pt idx="134">
                  <c:v>8/16/2006</c:v>
                </c:pt>
                <c:pt idx="135">
                  <c:v>8/17/2006</c:v>
                </c:pt>
                <c:pt idx="136">
                  <c:v>8/18/2006</c:v>
                </c:pt>
                <c:pt idx="137">
                  <c:v>8/21/2006</c:v>
                </c:pt>
                <c:pt idx="138">
                  <c:v>8/22/2006</c:v>
                </c:pt>
                <c:pt idx="139">
                  <c:v>8/23/2006</c:v>
                </c:pt>
                <c:pt idx="140">
                  <c:v>8/24/2006</c:v>
                </c:pt>
                <c:pt idx="141">
                  <c:v>8/25/2006</c:v>
                </c:pt>
                <c:pt idx="142">
                  <c:v>8/28/2006</c:v>
                </c:pt>
                <c:pt idx="143">
                  <c:v>8/29/2006</c:v>
                </c:pt>
                <c:pt idx="144">
                  <c:v>8/30/2006</c:v>
                </c:pt>
                <c:pt idx="145">
                  <c:v>8/31/2006</c:v>
                </c:pt>
                <c:pt idx="146">
                  <c:v>9/1/2006</c:v>
                </c:pt>
                <c:pt idx="147">
                  <c:v>9/4/2006</c:v>
                </c:pt>
                <c:pt idx="148">
                  <c:v>9/5/2006</c:v>
                </c:pt>
                <c:pt idx="149">
                  <c:v>9/6/2006</c:v>
                </c:pt>
                <c:pt idx="150">
                  <c:v>9/7/2006</c:v>
                </c:pt>
                <c:pt idx="151">
                  <c:v>9/8/2006</c:v>
                </c:pt>
                <c:pt idx="152">
                  <c:v>9/11/2006</c:v>
                </c:pt>
                <c:pt idx="153">
                  <c:v>9/12/2006</c:v>
                </c:pt>
                <c:pt idx="154">
                  <c:v>9/13/2006</c:v>
                </c:pt>
                <c:pt idx="155">
                  <c:v>9/14/2006</c:v>
                </c:pt>
                <c:pt idx="156">
                  <c:v>9/15/2006</c:v>
                </c:pt>
                <c:pt idx="157">
                  <c:v>9/18/2006</c:v>
                </c:pt>
                <c:pt idx="158">
                  <c:v>9/19/2006</c:v>
                </c:pt>
                <c:pt idx="159">
                  <c:v>9/20/2006</c:v>
                </c:pt>
                <c:pt idx="160">
                  <c:v>9/21/2006</c:v>
                </c:pt>
                <c:pt idx="161">
                  <c:v>9/22/2006</c:v>
                </c:pt>
                <c:pt idx="162">
                  <c:v>9/25/2006</c:v>
                </c:pt>
                <c:pt idx="163">
                  <c:v>9/26/2006</c:v>
                </c:pt>
                <c:pt idx="164">
                  <c:v>9/27/2006</c:v>
                </c:pt>
                <c:pt idx="165">
                  <c:v>9/28/2006</c:v>
                </c:pt>
                <c:pt idx="166">
                  <c:v>9/29/2006</c:v>
                </c:pt>
                <c:pt idx="167">
                  <c:v>10/2/2006</c:v>
                </c:pt>
                <c:pt idx="168">
                  <c:v>10/3/2006</c:v>
                </c:pt>
                <c:pt idx="169">
                  <c:v>10/4/2006</c:v>
                </c:pt>
                <c:pt idx="170">
                  <c:v>10/5/2006</c:v>
                </c:pt>
                <c:pt idx="171">
                  <c:v>10/6/2006</c:v>
                </c:pt>
                <c:pt idx="172">
                  <c:v>10/9/2006</c:v>
                </c:pt>
                <c:pt idx="173">
                  <c:v>10/10/2006</c:v>
                </c:pt>
                <c:pt idx="174">
                  <c:v>10/11/2006</c:v>
                </c:pt>
                <c:pt idx="175">
                  <c:v>10/12/2006</c:v>
                </c:pt>
                <c:pt idx="176">
                  <c:v>10/13/2006</c:v>
                </c:pt>
                <c:pt idx="177">
                  <c:v>10/16/2006</c:v>
                </c:pt>
                <c:pt idx="178">
                  <c:v>10/17/2006</c:v>
                </c:pt>
                <c:pt idx="179">
                  <c:v>10/18/2006</c:v>
                </c:pt>
                <c:pt idx="180">
                  <c:v>10/19/2006</c:v>
                </c:pt>
                <c:pt idx="181">
                  <c:v>10/20/2006</c:v>
                </c:pt>
                <c:pt idx="182">
                  <c:v>10/23/2006</c:v>
                </c:pt>
                <c:pt idx="183">
                  <c:v>10/24/2006</c:v>
                </c:pt>
                <c:pt idx="184">
                  <c:v>10/25/2006</c:v>
                </c:pt>
                <c:pt idx="185">
                  <c:v>10/26/2006</c:v>
                </c:pt>
                <c:pt idx="186">
                  <c:v>10/27/2006</c:v>
                </c:pt>
                <c:pt idx="187">
                  <c:v>10/30/2006</c:v>
                </c:pt>
                <c:pt idx="188">
                  <c:v>10/31/2006</c:v>
                </c:pt>
                <c:pt idx="189">
                  <c:v>11/1/2006</c:v>
                </c:pt>
                <c:pt idx="190">
                  <c:v>11/2/2006</c:v>
                </c:pt>
                <c:pt idx="191">
                  <c:v>11/3/2006</c:v>
                </c:pt>
                <c:pt idx="192">
                  <c:v>11/6/2006</c:v>
                </c:pt>
                <c:pt idx="193">
                  <c:v>11/7/2006</c:v>
                </c:pt>
                <c:pt idx="194">
                  <c:v>11/8/2006</c:v>
                </c:pt>
                <c:pt idx="195">
                  <c:v>11/9/2006</c:v>
                </c:pt>
                <c:pt idx="196">
                  <c:v>11/10/2006</c:v>
                </c:pt>
                <c:pt idx="197">
                  <c:v>11/13/2006</c:v>
                </c:pt>
                <c:pt idx="198">
                  <c:v>11/14/2006</c:v>
                </c:pt>
                <c:pt idx="199">
                  <c:v>11/15/2006</c:v>
                </c:pt>
                <c:pt idx="200">
                  <c:v>11/16/2006</c:v>
                </c:pt>
                <c:pt idx="201">
                  <c:v>11/17/2006</c:v>
                </c:pt>
                <c:pt idx="202">
                  <c:v>11/20/2006</c:v>
                </c:pt>
                <c:pt idx="203">
                  <c:v>11/21/2006</c:v>
                </c:pt>
                <c:pt idx="204">
                  <c:v>11/22/2006</c:v>
                </c:pt>
                <c:pt idx="205">
                  <c:v>11/23/2006</c:v>
                </c:pt>
                <c:pt idx="206">
                  <c:v>11/24/2006</c:v>
                </c:pt>
                <c:pt idx="207">
                  <c:v>11/27/2006</c:v>
                </c:pt>
                <c:pt idx="208">
                  <c:v>11/28/2006</c:v>
                </c:pt>
                <c:pt idx="209">
                  <c:v>11/29/2006</c:v>
                </c:pt>
                <c:pt idx="210">
                  <c:v>11/30/2006</c:v>
                </c:pt>
                <c:pt idx="211">
                  <c:v>12/1/2006</c:v>
                </c:pt>
                <c:pt idx="212">
                  <c:v>12/4/2006</c:v>
                </c:pt>
                <c:pt idx="213">
                  <c:v>12/5/2006</c:v>
                </c:pt>
                <c:pt idx="214">
                  <c:v>12/6/2006</c:v>
                </c:pt>
                <c:pt idx="215">
                  <c:v>12/7/2006</c:v>
                </c:pt>
                <c:pt idx="216">
                  <c:v>12/8/2006</c:v>
                </c:pt>
                <c:pt idx="217">
                  <c:v>12/11/2006</c:v>
                </c:pt>
                <c:pt idx="218">
                  <c:v>12/12/2006</c:v>
                </c:pt>
                <c:pt idx="219">
                  <c:v>12/13/2006</c:v>
                </c:pt>
                <c:pt idx="220">
                  <c:v>12/14/2006</c:v>
                </c:pt>
                <c:pt idx="221">
                  <c:v>12/15/2006</c:v>
                </c:pt>
                <c:pt idx="222">
                  <c:v>12/18/2006</c:v>
                </c:pt>
                <c:pt idx="223">
                  <c:v>12/19/2006</c:v>
                </c:pt>
                <c:pt idx="224">
                  <c:v>12/20/2006</c:v>
                </c:pt>
                <c:pt idx="225">
                  <c:v>12/21/2006</c:v>
                </c:pt>
                <c:pt idx="226">
                  <c:v>12/22/2006</c:v>
                </c:pt>
                <c:pt idx="227">
                  <c:v>12/26/2006</c:v>
                </c:pt>
                <c:pt idx="228">
                  <c:v>12/27/2006</c:v>
                </c:pt>
                <c:pt idx="229">
                  <c:v>12/28/2006</c:v>
                </c:pt>
                <c:pt idx="230">
                  <c:v>12/29/2006</c:v>
                </c:pt>
                <c:pt idx="231">
                  <c:v>1/2/2007</c:v>
                </c:pt>
                <c:pt idx="232">
                  <c:v>1/3/2007</c:v>
                </c:pt>
                <c:pt idx="233">
                  <c:v>1/4/2007</c:v>
                </c:pt>
                <c:pt idx="234">
                  <c:v>1/5/2007</c:v>
                </c:pt>
                <c:pt idx="235">
                  <c:v>1/8/2007</c:v>
                </c:pt>
                <c:pt idx="236">
                  <c:v>1/9/2007</c:v>
                </c:pt>
                <c:pt idx="237">
                  <c:v>1/10/2007</c:v>
                </c:pt>
                <c:pt idx="238">
                  <c:v>1/11/2007</c:v>
                </c:pt>
                <c:pt idx="239">
                  <c:v>1/12/2007</c:v>
                </c:pt>
                <c:pt idx="240">
                  <c:v>1/15/2007</c:v>
                </c:pt>
                <c:pt idx="241">
                  <c:v>1/16/2007</c:v>
                </c:pt>
                <c:pt idx="242">
                  <c:v>1/17/2007</c:v>
                </c:pt>
                <c:pt idx="243">
                  <c:v>1/18/2007</c:v>
                </c:pt>
                <c:pt idx="244">
                  <c:v>1/19/2007</c:v>
                </c:pt>
                <c:pt idx="245">
                  <c:v>1/22/2007</c:v>
                </c:pt>
                <c:pt idx="246">
                  <c:v>1/23/2007</c:v>
                </c:pt>
                <c:pt idx="247">
                  <c:v>1/24/2007</c:v>
                </c:pt>
                <c:pt idx="248">
                  <c:v>1/25/2007</c:v>
                </c:pt>
                <c:pt idx="249">
                  <c:v>1/26/2007</c:v>
                </c:pt>
                <c:pt idx="250">
                  <c:v>1/29/2007</c:v>
                </c:pt>
                <c:pt idx="251">
                  <c:v>1/30/2007</c:v>
                </c:pt>
                <c:pt idx="252">
                  <c:v>1/31/2007</c:v>
                </c:pt>
                <c:pt idx="253">
                  <c:v>2/1/2007</c:v>
                </c:pt>
                <c:pt idx="254">
                  <c:v>2/2/2007</c:v>
                </c:pt>
                <c:pt idx="255">
                  <c:v>2/5/2007</c:v>
                </c:pt>
                <c:pt idx="256">
                  <c:v>2/6/2007</c:v>
                </c:pt>
                <c:pt idx="257">
                  <c:v>2/7/2007</c:v>
                </c:pt>
                <c:pt idx="258">
                  <c:v>2/8/2007</c:v>
                </c:pt>
                <c:pt idx="259">
                  <c:v>2/9/2007</c:v>
                </c:pt>
                <c:pt idx="260">
                  <c:v>2/12/2007</c:v>
                </c:pt>
                <c:pt idx="261">
                  <c:v>2/13/2007</c:v>
                </c:pt>
                <c:pt idx="262">
                  <c:v>2/14/2007</c:v>
                </c:pt>
                <c:pt idx="263">
                  <c:v>2/15/2007</c:v>
                </c:pt>
                <c:pt idx="264">
                  <c:v>2/16/2007</c:v>
                </c:pt>
                <c:pt idx="265">
                  <c:v>2/19/2007</c:v>
                </c:pt>
                <c:pt idx="266">
                  <c:v>2/20/2007</c:v>
                </c:pt>
                <c:pt idx="267">
                  <c:v>2/21/2007</c:v>
                </c:pt>
                <c:pt idx="268">
                  <c:v>2/22/2007</c:v>
                </c:pt>
                <c:pt idx="269">
                  <c:v>2/23/2007</c:v>
                </c:pt>
                <c:pt idx="270">
                  <c:v>2/26/2007</c:v>
                </c:pt>
                <c:pt idx="271">
                  <c:v>2/27/2007</c:v>
                </c:pt>
                <c:pt idx="272">
                  <c:v>2/28/2007</c:v>
                </c:pt>
                <c:pt idx="273">
                  <c:v>3/1/2007</c:v>
                </c:pt>
                <c:pt idx="274">
                  <c:v>3/2/2007</c:v>
                </c:pt>
                <c:pt idx="275">
                  <c:v>3/5/2007</c:v>
                </c:pt>
                <c:pt idx="276">
                  <c:v>3/6/2007</c:v>
                </c:pt>
                <c:pt idx="277">
                  <c:v>3/7/2007</c:v>
                </c:pt>
                <c:pt idx="278">
                  <c:v>3/8/2007</c:v>
                </c:pt>
                <c:pt idx="279">
                  <c:v>3/9/2007</c:v>
                </c:pt>
                <c:pt idx="280">
                  <c:v>3/12/2007</c:v>
                </c:pt>
                <c:pt idx="281">
                  <c:v>3/13/2007</c:v>
                </c:pt>
                <c:pt idx="282">
                  <c:v>3/14/2007</c:v>
                </c:pt>
                <c:pt idx="283">
                  <c:v>3/15/2007</c:v>
                </c:pt>
                <c:pt idx="284">
                  <c:v>3/16/2007</c:v>
                </c:pt>
                <c:pt idx="285">
                  <c:v>3/19/2007</c:v>
                </c:pt>
                <c:pt idx="286">
                  <c:v>3/20/2007</c:v>
                </c:pt>
                <c:pt idx="287">
                  <c:v>3/21/2007</c:v>
                </c:pt>
                <c:pt idx="288">
                  <c:v>3/22/2007</c:v>
                </c:pt>
                <c:pt idx="289">
                  <c:v>3/23/2007</c:v>
                </c:pt>
                <c:pt idx="290">
                  <c:v>3/26/2007</c:v>
                </c:pt>
                <c:pt idx="291">
                  <c:v>3/27/2007</c:v>
                </c:pt>
                <c:pt idx="292">
                  <c:v>3/28/2007</c:v>
                </c:pt>
                <c:pt idx="293">
                  <c:v>3/29/2007</c:v>
                </c:pt>
                <c:pt idx="294">
                  <c:v>30/03/2007</c:v>
                </c:pt>
                <c:pt idx="295">
                  <c:v>4/2/2007</c:v>
                </c:pt>
                <c:pt idx="296">
                  <c:v>4/3/2007</c:v>
                </c:pt>
                <c:pt idx="297">
                  <c:v>4/4/2007</c:v>
                </c:pt>
                <c:pt idx="298">
                  <c:v>4/5/2007</c:v>
                </c:pt>
                <c:pt idx="299">
                  <c:v>4/9/2007</c:v>
                </c:pt>
                <c:pt idx="300">
                  <c:v>4/10/2007</c:v>
                </c:pt>
                <c:pt idx="301">
                  <c:v>4/11/2007</c:v>
                </c:pt>
                <c:pt idx="302">
                  <c:v>4/12/2007</c:v>
                </c:pt>
                <c:pt idx="303">
                  <c:v>4/13/2007</c:v>
                </c:pt>
                <c:pt idx="304">
                  <c:v>4/16/2007</c:v>
                </c:pt>
                <c:pt idx="305">
                  <c:v>4/17/2007</c:v>
                </c:pt>
                <c:pt idx="306">
                  <c:v>4/18/2007</c:v>
                </c:pt>
                <c:pt idx="307">
                  <c:v>4/19/2007</c:v>
                </c:pt>
                <c:pt idx="308">
                  <c:v>20/04/2007</c:v>
                </c:pt>
                <c:pt idx="309">
                  <c:v>4/23/2007</c:v>
                </c:pt>
                <c:pt idx="310">
                  <c:v>4/24/2007</c:v>
                </c:pt>
                <c:pt idx="311">
                  <c:v>4/25/2007</c:v>
                </c:pt>
                <c:pt idx="312">
                  <c:v>4/26/2007</c:v>
                </c:pt>
                <c:pt idx="313">
                  <c:v>27/04/2007</c:v>
                </c:pt>
                <c:pt idx="314">
                  <c:v>4/30/2007</c:v>
                </c:pt>
                <c:pt idx="315">
                  <c:v>5/1/2007</c:v>
                </c:pt>
                <c:pt idx="316">
                  <c:v>5/2/2007</c:v>
                </c:pt>
                <c:pt idx="317">
                  <c:v>5/3/2007</c:v>
                </c:pt>
                <c:pt idx="318">
                  <c:v>5/4/2007</c:v>
                </c:pt>
                <c:pt idx="319">
                  <c:v>5/7/2007</c:v>
                </c:pt>
                <c:pt idx="320">
                  <c:v>5/8/2007</c:v>
                </c:pt>
                <c:pt idx="321">
                  <c:v>5/9/2007</c:v>
                </c:pt>
                <c:pt idx="322">
                  <c:v>5/10/2007</c:v>
                </c:pt>
                <c:pt idx="323">
                  <c:v>5/11/2007</c:v>
                </c:pt>
                <c:pt idx="324">
                  <c:v>5/14/2007</c:v>
                </c:pt>
                <c:pt idx="325">
                  <c:v>5/15/2007</c:v>
                </c:pt>
                <c:pt idx="326">
                  <c:v>16/05/2007</c:v>
                </c:pt>
                <c:pt idx="327">
                  <c:v>5/17/2007</c:v>
                </c:pt>
                <c:pt idx="328">
                  <c:v>5/18/2007</c:v>
                </c:pt>
                <c:pt idx="329">
                  <c:v>5/21/2007</c:v>
                </c:pt>
                <c:pt idx="330">
                  <c:v>5/22/2007</c:v>
                </c:pt>
                <c:pt idx="331">
                  <c:v>5/23/2007</c:v>
                </c:pt>
                <c:pt idx="332">
                  <c:v>5/24/2007</c:v>
                </c:pt>
                <c:pt idx="333">
                  <c:v>25/05/2007</c:v>
                </c:pt>
                <c:pt idx="334">
                  <c:v>5/28/2007</c:v>
                </c:pt>
                <c:pt idx="335">
                  <c:v>5/29/2007</c:v>
                </c:pt>
                <c:pt idx="336">
                  <c:v>5/30/2007</c:v>
                </c:pt>
                <c:pt idx="337">
                  <c:v>5/31/2007</c:v>
                </c:pt>
                <c:pt idx="338">
                  <c:v>6/1/2007</c:v>
                </c:pt>
                <c:pt idx="339">
                  <c:v>6/4/2007</c:v>
                </c:pt>
                <c:pt idx="340">
                  <c:v>6/5/2007</c:v>
                </c:pt>
                <c:pt idx="341">
                  <c:v>6/6/2007</c:v>
                </c:pt>
                <c:pt idx="342">
                  <c:v>6/7/2007</c:v>
                </c:pt>
                <c:pt idx="343">
                  <c:v>6/8/2007</c:v>
                </c:pt>
                <c:pt idx="344">
                  <c:v>6/11/2007</c:v>
                </c:pt>
                <c:pt idx="345">
                  <c:v>6/12/2007</c:v>
                </c:pt>
                <c:pt idx="346">
                  <c:v>6/13/2007</c:v>
                </c:pt>
                <c:pt idx="347">
                  <c:v>6/14/2007</c:v>
                </c:pt>
                <c:pt idx="348">
                  <c:v>6/15/2007</c:v>
                </c:pt>
                <c:pt idx="349">
                  <c:v>6/18/2007</c:v>
                </c:pt>
                <c:pt idx="350">
                  <c:v>6/19/2007</c:v>
                </c:pt>
                <c:pt idx="351">
                  <c:v>6/20/2007</c:v>
                </c:pt>
                <c:pt idx="352">
                  <c:v>6/21/2007</c:v>
                </c:pt>
                <c:pt idx="353">
                  <c:v>6/22/2007</c:v>
                </c:pt>
                <c:pt idx="354">
                  <c:v>6/25/2007</c:v>
                </c:pt>
                <c:pt idx="355">
                  <c:v>6/26/2007</c:v>
                </c:pt>
                <c:pt idx="356">
                  <c:v>6/27/2007</c:v>
                </c:pt>
                <c:pt idx="357">
                  <c:v>6/28/2007</c:v>
                </c:pt>
                <c:pt idx="358">
                  <c:v>6/29/2007</c:v>
                </c:pt>
                <c:pt idx="359">
                  <c:v>7/2/2007</c:v>
                </c:pt>
                <c:pt idx="360">
                  <c:v>7/3/2007</c:v>
                </c:pt>
                <c:pt idx="361">
                  <c:v>7/4/2007</c:v>
                </c:pt>
                <c:pt idx="362">
                  <c:v>7/5/2007</c:v>
                </c:pt>
                <c:pt idx="363">
                  <c:v>7/6/2007</c:v>
                </c:pt>
                <c:pt idx="364">
                  <c:v>7/9/2007</c:v>
                </c:pt>
                <c:pt idx="365">
                  <c:v>7/10/2007</c:v>
                </c:pt>
                <c:pt idx="366">
                  <c:v>7/11/2007</c:v>
                </c:pt>
                <c:pt idx="367">
                  <c:v>7/12/2007</c:v>
                </c:pt>
                <c:pt idx="368">
                  <c:v>7/13/2007</c:v>
                </c:pt>
                <c:pt idx="369">
                  <c:v>7/16/2007</c:v>
                </c:pt>
                <c:pt idx="370">
                  <c:v>7/17/2007</c:v>
                </c:pt>
                <c:pt idx="371">
                  <c:v>7/18/2007</c:v>
                </c:pt>
                <c:pt idx="372">
                  <c:v>7/19/2007</c:v>
                </c:pt>
                <c:pt idx="373">
                  <c:v>7/20/2007</c:v>
                </c:pt>
                <c:pt idx="374">
                  <c:v>7/23/2007</c:v>
                </c:pt>
                <c:pt idx="375">
                  <c:v>24/07/2007</c:v>
                </c:pt>
                <c:pt idx="376">
                  <c:v>7/25/2007</c:v>
                </c:pt>
                <c:pt idx="377">
                  <c:v>7/26/2007</c:v>
                </c:pt>
                <c:pt idx="378">
                  <c:v>7/27/2007</c:v>
                </c:pt>
                <c:pt idx="379">
                  <c:v>7/30/2007</c:v>
                </c:pt>
                <c:pt idx="380">
                  <c:v>7/31/2007</c:v>
                </c:pt>
                <c:pt idx="381">
                  <c:v>8/1/2007</c:v>
                </c:pt>
                <c:pt idx="382">
                  <c:v>8/2/2007</c:v>
                </c:pt>
                <c:pt idx="383">
                  <c:v>8/3/2007</c:v>
                </c:pt>
                <c:pt idx="384">
                  <c:v>8/6/2007</c:v>
                </c:pt>
                <c:pt idx="385">
                  <c:v>8/7/2007</c:v>
                </c:pt>
                <c:pt idx="386">
                  <c:v>8/8/2007</c:v>
                </c:pt>
                <c:pt idx="387">
                  <c:v>8/9/2007</c:v>
                </c:pt>
                <c:pt idx="388">
                  <c:v>8/10/2007</c:v>
                </c:pt>
                <c:pt idx="389">
                  <c:v>8/13/2007</c:v>
                </c:pt>
                <c:pt idx="390">
                  <c:v>8/14/2007</c:v>
                </c:pt>
                <c:pt idx="391">
                  <c:v>8/15/2007</c:v>
                </c:pt>
                <c:pt idx="392">
                  <c:v>8/16/2007</c:v>
                </c:pt>
                <c:pt idx="393">
                  <c:v>8/17/2007</c:v>
                </c:pt>
                <c:pt idx="394">
                  <c:v>8/20/2007</c:v>
                </c:pt>
                <c:pt idx="395">
                  <c:v>8/21/2007</c:v>
                </c:pt>
                <c:pt idx="396">
                  <c:v>8/22/2007</c:v>
                </c:pt>
                <c:pt idx="397">
                  <c:v>8/23/2007</c:v>
                </c:pt>
                <c:pt idx="398">
                  <c:v>24/08/2007</c:v>
                </c:pt>
                <c:pt idx="399">
                  <c:v>8/27/2007</c:v>
                </c:pt>
                <c:pt idx="400">
                  <c:v>8/28/2007</c:v>
                </c:pt>
                <c:pt idx="401">
                  <c:v>8/29/2007</c:v>
                </c:pt>
                <c:pt idx="402">
                  <c:v>8/30/2007</c:v>
                </c:pt>
                <c:pt idx="403">
                  <c:v>8/31/2007</c:v>
                </c:pt>
                <c:pt idx="404">
                  <c:v>9/3/2007</c:v>
                </c:pt>
                <c:pt idx="405">
                  <c:v>9/4/2007</c:v>
                </c:pt>
                <c:pt idx="406">
                  <c:v>9/5/2007</c:v>
                </c:pt>
                <c:pt idx="407">
                  <c:v>9/6/2007</c:v>
                </c:pt>
                <c:pt idx="408">
                  <c:v>9/7/2007</c:v>
                </c:pt>
                <c:pt idx="409">
                  <c:v>9/10/2007</c:v>
                </c:pt>
                <c:pt idx="410">
                  <c:v>9/11/2007</c:v>
                </c:pt>
                <c:pt idx="411">
                  <c:v>9/12/2007</c:v>
                </c:pt>
                <c:pt idx="412">
                  <c:v>9/13/2007</c:v>
                </c:pt>
                <c:pt idx="413">
                  <c:v>9/14/2007</c:v>
                </c:pt>
                <c:pt idx="414">
                  <c:v>9/17/2007</c:v>
                </c:pt>
                <c:pt idx="415">
                  <c:v>9/18/2007</c:v>
                </c:pt>
                <c:pt idx="416">
                  <c:v>9/19/2007</c:v>
                </c:pt>
                <c:pt idx="417">
                  <c:v>9/20/2007</c:v>
                </c:pt>
                <c:pt idx="418">
                  <c:v>21/09/2007</c:v>
                </c:pt>
                <c:pt idx="419">
                  <c:v>24/09/2007</c:v>
                </c:pt>
                <c:pt idx="420">
                  <c:v>25/09/2007</c:v>
                </c:pt>
                <c:pt idx="421">
                  <c:v>26/09/2007</c:v>
                </c:pt>
                <c:pt idx="422">
                  <c:v>27/09/2007</c:v>
                </c:pt>
                <c:pt idx="423">
                  <c:v>28/09/2007</c:v>
                </c:pt>
                <c:pt idx="424">
                  <c:v>10/1/2007</c:v>
                </c:pt>
                <c:pt idx="425">
                  <c:v>10/2/2007</c:v>
                </c:pt>
                <c:pt idx="426">
                  <c:v>10/3/2007</c:v>
                </c:pt>
                <c:pt idx="427">
                  <c:v>10/4/2007</c:v>
                </c:pt>
                <c:pt idx="428">
                  <c:v>10/5/2007</c:v>
                </c:pt>
                <c:pt idx="429">
                  <c:v>10/8/2007</c:v>
                </c:pt>
                <c:pt idx="430">
                  <c:v>10/9/2007</c:v>
                </c:pt>
                <c:pt idx="431">
                  <c:v>10/10/2007</c:v>
                </c:pt>
                <c:pt idx="432">
                  <c:v>10/11/2007</c:v>
                </c:pt>
                <c:pt idx="433">
                  <c:v>10/12/2007</c:v>
                </c:pt>
                <c:pt idx="434">
                  <c:v>10/15/2007</c:v>
                </c:pt>
                <c:pt idx="435">
                  <c:v>10/16/2007</c:v>
                </c:pt>
                <c:pt idx="436">
                  <c:v>10/17/2007</c:v>
                </c:pt>
                <c:pt idx="437">
                  <c:v>10/18/2007</c:v>
                </c:pt>
                <c:pt idx="438">
                  <c:v>10/19/2007</c:v>
                </c:pt>
                <c:pt idx="439">
                  <c:v>10/22/2007</c:v>
                </c:pt>
                <c:pt idx="440">
                  <c:v>10/23/2007</c:v>
                </c:pt>
                <c:pt idx="441">
                  <c:v>10/24/2007</c:v>
                </c:pt>
                <c:pt idx="442">
                  <c:v>10/25/2007</c:v>
                </c:pt>
                <c:pt idx="443">
                  <c:v>10/26/2007</c:v>
                </c:pt>
                <c:pt idx="444">
                  <c:v>10/29/2007</c:v>
                </c:pt>
                <c:pt idx="445">
                  <c:v>10/30/2007</c:v>
                </c:pt>
                <c:pt idx="446">
                  <c:v>10/31/2007</c:v>
                </c:pt>
                <c:pt idx="447">
                  <c:v>11/1/2007</c:v>
                </c:pt>
                <c:pt idx="448">
                  <c:v>11/2/2007</c:v>
                </c:pt>
                <c:pt idx="449">
                  <c:v>11/5/2007</c:v>
                </c:pt>
                <c:pt idx="450">
                  <c:v>11/6/2007</c:v>
                </c:pt>
                <c:pt idx="451">
                  <c:v>11/7/2007</c:v>
                </c:pt>
                <c:pt idx="452">
                  <c:v>11/8/2007</c:v>
                </c:pt>
                <c:pt idx="453">
                  <c:v>11/9/2007</c:v>
                </c:pt>
                <c:pt idx="454">
                  <c:v>11/12/2007</c:v>
                </c:pt>
                <c:pt idx="455">
                  <c:v>11/13/2007</c:v>
                </c:pt>
                <c:pt idx="456">
                  <c:v>11/14/2007</c:v>
                </c:pt>
                <c:pt idx="457">
                  <c:v>11/15/2007</c:v>
                </c:pt>
                <c:pt idx="458">
                  <c:v>11/16/2007</c:v>
                </c:pt>
                <c:pt idx="459">
                  <c:v>11/19/2007</c:v>
                </c:pt>
                <c:pt idx="460">
                  <c:v>11/20/2007</c:v>
                </c:pt>
                <c:pt idx="461">
                  <c:v>11/21/2007</c:v>
                </c:pt>
                <c:pt idx="462">
                  <c:v>11/22/2007</c:v>
                </c:pt>
                <c:pt idx="463">
                  <c:v>11/23/2007</c:v>
                </c:pt>
                <c:pt idx="464">
                  <c:v>11/26/2007</c:v>
                </c:pt>
                <c:pt idx="465">
                  <c:v>11/27/2007</c:v>
                </c:pt>
                <c:pt idx="466">
                  <c:v>11/28/2007</c:v>
                </c:pt>
                <c:pt idx="467">
                  <c:v>11/29/2007</c:v>
                </c:pt>
                <c:pt idx="468">
                  <c:v>11/30/2007</c:v>
                </c:pt>
                <c:pt idx="469">
                  <c:v>12/3/2007</c:v>
                </c:pt>
                <c:pt idx="470">
                  <c:v>12/4/2007</c:v>
                </c:pt>
                <c:pt idx="471">
                  <c:v>12/5/2007</c:v>
                </c:pt>
                <c:pt idx="472">
                  <c:v>12/6/2007</c:v>
                </c:pt>
                <c:pt idx="473">
                  <c:v>12/7/2007</c:v>
                </c:pt>
                <c:pt idx="474">
                  <c:v>12/10/2007</c:v>
                </c:pt>
                <c:pt idx="475">
                  <c:v>12/11/2007</c:v>
                </c:pt>
                <c:pt idx="476">
                  <c:v>12/12/2007</c:v>
                </c:pt>
                <c:pt idx="477">
                  <c:v>12/13/2007</c:v>
                </c:pt>
                <c:pt idx="478">
                  <c:v>12/14/2007</c:v>
                </c:pt>
                <c:pt idx="479">
                  <c:v>12/17/2007</c:v>
                </c:pt>
                <c:pt idx="480">
                  <c:v>12/18/2007</c:v>
                </c:pt>
                <c:pt idx="481">
                  <c:v>12/19/2007</c:v>
                </c:pt>
                <c:pt idx="482">
                  <c:v>12/20/2007</c:v>
                </c:pt>
                <c:pt idx="483">
                  <c:v>12/21/2007</c:v>
                </c:pt>
                <c:pt idx="484">
                  <c:v>12/24/2007</c:v>
                </c:pt>
                <c:pt idx="485">
                  <c:v>12/27/2007</c:v>
                </c:pt>
                <c:pt idx="486">
                  <c:v>12/28/2007</c:v>
                </c:pt>
                <c:pt idx="487">
                  <c:v>12/31/2007</c:v>
                </c:pt>
                <c:pt idx="488">
                  <c:v>1/2/2008</c:v>
                </c:pt>
                <c:pt idx="489">
                  <c:v>1/3/2008</c:v>
                </c:pt>
                <c:pt idx="490">
                  <c:v>1/4/2008</c:v>
                </c:pt>
                <c:pt idx="491">
                  <c:v>1/7/2008</c:v>
                </c:pt>
                <c:pt idx="492">
                  <c:v>1/8/2008</c:v>
                </c:pt>
                <c:pt idx="493">
                  <c:v>1/9/2008</c:v>
                </c:pt>
                <c:pt idx="494">
                  <c:v>1/10/2008</c:v>
                </c:pt>
                <c:pt idx="495">
                  <c:v>1/11/2008</c:v>
                </c:pt>
                <c:pt idx="496">
                  <c:v>1/14/2008</c:v>
                </c:pt>
                <c:pt idx="497">
                  <c:v>1/15/2008</c:v>
                </c:pt>
                <c:pt idx="498">
                  <c:v>1/16/2008</c:v>
                </c:pt>
                <c:pt idx="499">
                  <c:v>1/17/2008</c:v>
                </c:pt>
                <c:pt idx="500">
                  <c:v>1/18/2008</c:v>
                </c:pt>
                <c:pt idx="501">
                  <c:v>1/21/2008</c:v>
                </c:pt>
                <c:pt idx="502">
                  <c:v>1/22/2008</c:v>
                </c:pt>
                <c:pt idx="503">
                  <c:v>1/23/2008</c:v>
                </c:pt>
                <c:pt idx="504">
                  <c:v>1/24/2008</c:v>
                </c:pt>
                <c:pt idx="505">
                  <c:v>1/25/2008</c:v>
                </c:pt>
                <c:pt idx="506">
                  <c:v>1/28/2008</c:v>
                </c:pt>
                <c:pt idx="507">
                  <c:v>1/29/2008</c:v>
                </c:pt>
                <c:pt idx="508">
                  <c:v>1/30/2008</c:v>
                </c:pt>
                <c:pt idx="509">
                  <c:v>1/31/2008</c:v>
                </c:pt>
                <c:pt idx="510">
                  <c:v>2/1/2008</c:v>
                </c:pt>
                <c:pt idx="511">
                  <c:v>2/4/2008</c:v>
                </c:pt>
                <c:pt idx="512">
                  <c:v>2/5/2008</c:v>
                </c:pt>
                <c:pt idx="513">
                  <c:v>2/6/2008</c:v>
                </c:pt>
                <c:pt idx="514">
                  <c:v>2/7/2008</c:v>
                </c:pt>
                <c:pt idx="515">
                  <c:v>2/8/2008</c:v>
                </c:pt>
                <c:pt idx="516">
                  <c:v>2/11/2008</c:v>
                </c:pt>
                <c:pt idx="517">
                  <c:v>2/12/2008</c:v>
                </c:pt>
                <c:pt idx="518">
                  <c:v>2/13/2008</c:v>
                </c:pt>
                <c:pt idx="519">
                  <c:v>2/14/2008</c:v>
                </c:pt>
                <c:pt idx="520">
                  <c:v>2/15/2008</c:v>
                </c:pt>
                <c:pt idx="521">
                  <c:v>2/18/2008</c:v>
                </c:pt>
                <c:pt idx="522">
                  <c:v>2/19/2008</c:v>
                </c:pt>
                <c:pt idx="523">
                  <c:v>2/20/2008</c:v>
                </c:pt>
                <c:pt idx="524">
                  <c:v>2/21/2008</c:v>
                </c:pt>
                <c:pt idx="525">
                  <c:v>2/22/2008</c:v>
                </c:pt>
                <c:pt idx="526">
                  <c:v>2/25/2008</c:v>
                </c:pt>
                <c:pt idx="527">
                  <c:v>2/26/2008</c:v>
                </c:pt>
                <c:pt idx="528">
                  <c:v>2/27/2008</c:v>
                </c:pt>
                <c:pt idx="529">
                  <c:v>2/28/2008</c:v>
                </c:pt>
                <c:pt idx="530">
                  <c:v>2/29/2008</c:v>
                </c:pt>
                <c:pt idx="531">
                  <c:v>3/3/2008</c:v>
                </c:pt>
                <c:pt idx="532">
                  <c:v>3/4/2008</c:v>
                </c:pt>
                <c:pt idx="533">
                  <c:v>3/5/2008</c:v>
                </c:pt>
                <c:pt idx="534">
                  <c:v>3/6/2008</c:v>
                </c:pt>
                <c:pt idx="535">
                  <c:v>3/7/2008</c:v>
                </c:pt>
                <c:pt idx="536">
                  <c:v>3/10/2008</c:v>
                </c:pt>
                <c:pt idx="537">
                  <c:v>3/11/2008</c:v>
                </c:pt>
                <c:pt idx="538">
                  <c:v>3/12/2008</c:v>
                </c:pt>
                <c:pt idx="539">
                  <c:v>3/13/2008</c:v>
                </c:pt>
                <c:pt idx="540">
                  <c:v>3/14/2008</c:v>
                </c:pt>
                <c:pt idx="541">
                  <c:v>3/17/2008</c:v>
                </c:pt>
                <c:pt idx="542">
                  <c:v>3/18/2008</c:v>
                </c:pt>
                <c:pt idx="543">
                  <c:v>3/19/2008</c:v>
                </c:pt>
                <c:pt idx="544">
                  <c:v>3/20/2008</c:v>
                </c:pt>
                <c:pt idx="545">
                  <c:v>3/25/2008</c:v>
                </c:pt>
                <c:pt idx="546">
                  <c:v>3/26/2008</c:v>
                </c:pt>
                <c:pt idx="547">
                  <c:v>3/27/2008</c:v>
                </c:pt>
                <c:pt idx="548">
                  <c:v>3/28/2008</c:v>
                </c:pt>
                <c:pt idx="549">
                  <c:v>3/31/2008</c:v>
                </c:pt>
                <c:pt idx="550">
                  <c:v>4/1/2008</c:v>
                </c:pt>
                <c:pt idx="551">
                  <c:v>4/2/2008</c:v>
                </c:pt>
                <c:pt idx="552">
                  <c:v>4/3/2008</c:v>
                </c:pt>
                <c:pt idx="553">
                  <c:v>4/4/2008</c:v>
                </c:pt>
                <c:pt idx="554">
                  <c:v>4/7/2008</c:v>
                </c:pt>
                <c:pt idx="555">
                  <c:v>4/8/2008</c:v>
                </c:pt>
                <c:pt idx="556">
                  <c:v>4/9/2008</c:v>
                </c:pt>
                <c:pt idx="557">
                  <c:v>4/10/2008</c:v>
                </c:pt>
                <c:pt idx="558">
                  <c:v>4/11/2008</c:v>
                </c:pt>
                <c:pt idx="559">
                  <c:v>4/14/2008</c:v>
                </c:pt>
                <c:pt idx="560">
                  <c:v>4/15/2008</c:v>
                </c:pt>
                <c:pt idx="561">
                  <c:v>4/16/2008</c:v>
                </c:pt>
                <c:pt idx="562">
                  <c:v>4/17/2008</c:v>
                </c:pt>
                <c:pt idx="563">
                  <c:v>4/18/2008</c:v>
                </c:pt>
                <c:pt idx="564">
                  <c:v>4/21/2008</c:v>
                </c:pt>
                <c:pt idx="565">
                  <c:v>4/22/2008</c:v>
                </c:pt>
                <c:pt idx="566">
                  <c:v>4/23/2008</c:v>
                </c:pt>
                <c:pt idx="567">
                  <c:v>4/24/2008</c:v>
                </c:pt>
                <c:pt idx="568">
                  <c:v>4/25/2008</c:v>
                </c:pt>
                <c:pt idx="569">
                  <c:v>4/28/2008</c:v>
                </c:pt>
                <c:pt idx="570">
                  <c:v>4/29/2008</c:v>
                </c:pt>
                <c:pt idx="571">
                  <c:v>4/30/2008</c:v>
                </c:pt>
                <c:pt idx="572">
                  <c:v>5/1/2008</c:v>
                </c:pt>
                <c:pt idx="573">
                  <c:v>5/2/2008</c:v>
                </c:pt>
                <c:pt idx="574">
                  <c:v>5/6/2008</c:v>
                </c:pt>
                <c:pt idx="575">
                  <c:v>5/7/2008</c:v>
                </c:pt>
                <c:pt idx="576">
                  <c:v>5/8/2008</c:v>
                </c:pt>
                <c:pt idx="577">
                  <c:v>5/9/2008</c:v>
                </c:pt>
                <c:pt idx="578">
                  <c:v>5/12/2008</c:v>
                </c:pt>
                <c:pt idx="579">
                  <c:v>5/13/2008</c:v>
                </c:pt>
                <c:pt idx="580">
                  <c:v>5/14/2008</c:v>
                </c:pt>
                <c:pt idx="581">
                  <c:v>5/15/2008</c:v>
                </c:pt>
                <c:pt idx="582">
                  <c:v>5/16/2008</c:v>
                </c:pt>
                <c:pt idx="583">
                  <c:v>5/19/2008</c:v>
                </c:pt>
                <c:pt idx="584">
                  <c:v>5/20/2008</c:v>
                </c:pt>
                <c:pt idx="585">
                  <c:v>5/21/2008</c:v>
                </c:pt>
                <c:pt idx="586">
                  <c:v>5/22/2008</c:v>
                </c:pt>
                <c:pt idx="587">
                  <c:v>5/23/2008</c:v>
                </c:pt>
                <c:pt idx="588">
                  <c:v>5/26/2008</c:v>
                </c:pt>
                <c:pt idx="589">
                  <c:v>5/27/2008</c:v>
                </c:pt>
                <c:pt idx="590">
                  <c:v>5/28/2008</c:v>
                </c:pt>
                <c:pt idx="591">
                  <c:v>5/29/2008</c:v>
                </c:pt>
                <c:pt idx="592">
                  <c:v>5/30/2008</c:v>
                </c:pt>
                <c:pt idx="593">
                  <c:v>6/2/2008</c:v>
                </c:pt>
                <c:pt idx="594">
                  <c:v>6/3/2008</c:v>
                </c:pt>
                <c:pt idx="595">
                  <c:v>6/4/2008</c:v>
                </c:pt>
                <c:pt idx="596">
                  <c:v>6/5/2008</c:v>
                </c:pt>
                <c:pt idx="597">
                  <c:v>6/6/2008</c:v>
                </c:pt>
                <c:pt idx="598">
                  <c:v>6/9/2008</c:v>
                </c:pt>
                <c:pt idx="599">
                  <c:v>6/10/2008</c:v>
                </c:pt>
                <c:pt idx="600">
                  <c:v>6/11/2008</c:v>
                </c:pt>
                <c:pt idx="601">
                  <c:v>6/12/2008</c:v>
                </c:pt>
                <c:pt idx="602">
                  <c:v>6/13/2008</c:v>
                </c:pt>
                <c:pt idx="603">
                  <c:v>6/16/2008</c:v>
                </c:pt>
                <c:pt idx="604">
                  <c:v>6/17/2008</c:v>
                </c:pt>
                <c:pt idx="605">
                  <c:v>6/18/2008</c:v>
                </c:pt>
                <c:pt idx="606">
                  <c:v>6/19/2008</c:v>
                </c:pt>
                <c:pt idx="607">
                  <c:v>6/20/2008</c:v>
                </c:pt>
                <c:pt idx="608">
                  <c:v>6/23/2008</c:v>
                </c:pt>
                <c:pt idx="609">
                  <c:v>6/24/2008</c:v>
                </c:pt>
                <c:pt idx="610">
                  <c:v>6/25/2008</c:v>
                </c:pt>
                <c:pt idx="611">
                  <c:v>6/26/2008</c:v>
                </c:pt>
                <c:pt idx="612">
                  <c:v>6/27/2008</c:v>
                </c:pt>
                <c:pt idx="613">
                  <c:v>6/30/2008</c:v>
                </c:pt>
                <c:pt idx="614">
                  <c:v>7/1/2008</c:v>
                </c:pt>
                <c:pt idx="615">
                  <c:v>7/2/2008</c:v>
                </c:pt>
                <c:pt idx="616">
                  <c:v>7/3/2008</c:v>
                </c:pt>
                <c:pt idx="617">
                  <c:v>7/4/2008</c:v>
                </c:pt>
                <c:pt idx="618">
                  <c:v>7/7/2008</c:v>
                </c:pt>
                <c:pt idx="619">
                  <c:v>7/8/2008</c:v>
                </c:pt>
                <c:pt idx="620">
                  <c:v>7/9/2008</c:v>
                </c:pt>
                <c:pt idx="621">
                  <c:v>7/10/2008</c:v>
                </c:pt>
                <c:pt idx="622">
                  <c:v>7/11/2008</c:v>
                </c:pt>
                <c:pt idx="623">
                  <c:v>7/14/2008</c:v>
                </c:pt>
                <c:pt idx="624">
                  <c:v>7/15/2008</c:v>
                </c:pt>
                <c:pt idx="625">
                  <c:v>7/16/2008</c:v>
                </c:pt>
                <c:pt idx="626">
                  <c:v>7/17/2008</c:v>
                </c:pt>
                <c:pt idx="627">
                  <c:v>7/18/2008</c:v>
                </c:pt>
                <c:pt idx="628">
                  <c:v>7/21/2008</c:v>
                </c:pt>
                <c:pt idx="629">
                  <c:v>7/22/2008</c:v>
                </c:pt>
                <c:pt idx="630">
                  <c:v>7/23/2008</c:v>
                </c:pt>
                <c:pt idx="631">
                  <c:v>7/24/2008</c:v>
                </c:pt>
                <c:pt idx="632">
                  <c:v>7/25/2008</c:v>
                </c:pt>
                <c:pt idx="633">
                  <c:v>7/28/2008</c:v>
                </c:pt>
                <c:pt idx="634">
                  <c:v>7/29/2008</c:v>
                </c:pt>
                <c:pt idx="635">
                  <c:v>7/30/2008</c:v>
                </c:pt>
                <c:pt idx="636">
                  <c:v>7/31/2008</c:v>
                </c:pt>
                <c:pt idx="637">
                  <c:v>8/1/2008</c:v>
                </c:pt>
                <c:pt idx="638">
                  <c:v>8/4/2008</c:v>
                </c:pt>
                <c:pt idx="639">
                  <c:v>8/5/2008</c:v>
                </c:pt>
                <c:pt idx="640">
                  <c:v>8/6/2008</c:v>
                </c:pt>
                <c:pt idx="641">
                  <c:v>8/7/2008</c:v>
                </c:pt>
                <c:pt idx="642">
                  <c:v>8/8/2008</c:v>
                </c:pt>
                <c:pt idx="643">
                  <c:v>8/11/2008</c:v>
                </c:pt>
                <c:pt idx="644">
                  <c:v>8/12/2008</c:v>
                </c:pt>
                <c:pt idx="645">
                  <c:v>8/13/2008</c:v>
                </c:pt>
                <c:pt idx="646">
                  <c:v>8/14/2008</c:v>
                </c:pt>
                <c:pt idx="647">
                  <c:v>8/15/2008</c:v>
                </c:pt>
                <c:pt idx="648">
                  <c:v>8/18/2008</c:v>
                </c:pt>
                <c:pt idx="649">
                  <c:v>8/19/2008</c:v>
                </c:pt>
                <c:pt idx="650">
                  <c:v>8/20/2008</c:v>
                </c:pt>
                <c:pt idx="651">
                  <c:v>8/21/2008</c:v>
                </c:pt>
                <c:pt idx="652">
                  <c:v>8/22/2008</c:v>
                </c:pt>
                <c:pt idx="653">
                  <c:v>8/25/2008</c:v>
                </c:pt>
                <c:pt idx="654">
                  <c:v>8/26/2008</c:v>
                </c:pt>
                <c:pt idx="655">
                  <c:v>8/27/2008</c:v>
                </c:pt>
                <c:pt idx="656">
                  <c:v>8/28/2008</c:v>
                </c:pt>
                <c:pt idx="657">
                  <c:v>8/29/2008</c:v>
                </c:pt>
                <c:pt idx="658">
                  <c:v>9/1/2008</c:v>
                </c:pt>
                <c:pt idx="659">
                  <c:v>9/2/2008</c:v>
                </c:pt>
                <c:pt idx="660">
                  <c:v>9/3/2008</c:v>
                </c:pt>
                <c:pt idx="661">
                  <c:v>9/4/2008</c:v>
                </c:pt>
                <c:pt idx="662">
                  <c:v>9/5/2008</c:v>
                </c:pt>
                <c:pt idx="663">
                  <c:v>9/8/2008</c:v>
                </c:pt>
                <c:pt idx="664">
                  <c:v>9/9/2008</c:v>
                </c:pt>
                <c:pt idx="665">
                  <c:v>9/10/2008</c:v>
                </c:pt>
                <c:pt idx="666">
                  <c:v>9/11/2008</c:v>
                </c:pt>
                <c:pt idx="667">
                  <c:v>9/12/2008</c:v>
                </c:pt>
                <c:pt idx="668">
                  <c:v>9/15/2008</c:v>
                </c:pt>
                <c:pt idx="669">
                  <c:v>9/16/2008</c:v>
                </c:pt>
                <c:pt idx="670">
                  <c:v>9/17/2008</c:v>
                </c:pt>
                <c:pt idx="671">
                  <c:v>9/18/2008</c:v>
                </c:pt>
                <c:pt idx="672">
                  <c:v>9/19/2008</c:v>
                </c:pt>
                <c:pt idx="673">
                  <c:v>9/22/2008</c:v>
                </c:pt>
                <c:pt idx="674">
                  <c:v>9/23/2008</c:v>
                </c:pt>
                <c:pt idx="675">
                  <c:v>9/24/2008</c:v>
                </c:pt>
                <c:pt idx="676">
                  <c:v>9/25/2008</c:v>
                </c:pt>
                <c:pt idx="677">
                  <c:v>9/26/2008</c:v>
                </c:pt>
                <c:pt idx="678">
                  <c:v>9/29/2008</c:v>
                </c:pt>
                <c:pt idx="679">
                  <c:v>9/30/2008</c:v>
                </c:pt>
                <c:pt idx="680">
                  <c:v>10/1/2008</c:v>
                </c:pt>
                <c:pt idx="681">
                  <c:v>10/2/2008</c:v>
                </c:pt>
                <c:pt idx="682">
                  <c:v>10/3/2008</c:v>
                </c:pt>
                <c:pt idx="683">
                  <c:v>10/6/2008</c:v>
                </c:pt>
                <c:pt idx="684">
                  <c:v>10/7/2008</c:v>
                </c:pt>
                <c:pt idx="685">
                  <c:v>10/8/2008</c:v>
                </c:pt>
                <c:pt idx="686">
                  <c:v>10/9/2008</c:v>
                </c:pt>
                <c:pt idx="687">
                  <c:v>10/10/2008</c:v>
                </c:pt>
                <c:pt idx="688">
                  <c:v>10/13/2008</c:v>
                </c:pt>
                <c:pt idx="689">
                  <c:v>10/14/2008</c:v>
                </c:pt>
                <c:pt idx="690">
                  <c:v>10/15/2008</c:v>
                </c:pt>
                <c:pt idx="691">
                  <c:v>10/16/2008</c:v>
                </c:pt>
                <c:pt idx="692">
                  <c:v>10/17/2008</c:v>
                </c:pt>
                <c:pt idx="693">
                  <c:v>10/20/2008</c:v>
                </c:pt>
                <c:pt idx="694">
                  <c:v>10/21/2008</c:v>
                </c:pt>
                <c:pt idx="695">
                  <c:v>10/22/2008</c:v>
                </c:pt>
                <c:pt idx="696">
                  <c:v>10/23/2008</c:v>
                </c:pt>
                <c:pt idx="697">
                  <c:v>10/24/2008</c:v>
                </c:pt>
                <c:pt idx="698">
                  <c:v>10/27/2008</c:v>
                </c:pt>
                <c:pt idx="699">
                  <c:v>10/28/2008</c:v>
                </c:pt>
                <c:pt idx="700">
                  <c:v>10/29/2008</c:v>
                </c:pt>
                <c:pt idx="701">
                  <c:v>10/30/2008</c:v>
                </c:pt>
                <c:pt idx="702">
                  <c:v>10/31/2008</c:v>
                </c:pt>
                <c:pt idx="703">
                  <c:v>11/3/2008</c:v>
                </c:pt>
                <c:pt idx="704">
                  <c:v>11/4/2008</c:v>
                </c:pt>
                <c:pt idx="705">
                  <c:v>11/5/2008</c:v>
                </c:pt>
                <c:pt idx="706">
                  <c:v>11/6/2008</c:v>
                </c:pt>
                <c:pt idx="707">
                  <c:v>11/7/2008</c:v>
                </c:pt>
                <c:pt idx="708">
                  <c:v>11/10/2008</c:v>
                </c:pt>
                <c:pt idx="709">
                  <c:v>11/11/2008</c:v>
                </c:pt>
                <c:pt idx="710">
                  <c:v>11/12/2008</c:v>
                </c:pt>
                <c:pt idx="711">
                  <c:v>11/13/2008</c:v>
                </c:pt>
                <c:pt idx="712">
                  <c:v>11/14/2008</c:v>
                </c:pt>
                <c:pt idx="713">
                  <c:v>11/17/2008</c:v>
                </c:pt>
                <c:pt idx="714">
                  <c:v>11/18/2008</c:v>
                </c:pt>
                <c:pt idx="715">
                  <c:v>11/19/2008</c:v>
                </c:pt>
                <c:pt idx="716">
                  <c:v>11/20/2008</c:v>
                </c:pt>
                <c:pt idx="717">
                  <c:v>11/21/2008</c:v>
                </c:pt>
                <c:pt idx="718">
                  <c:v>11/24/2008</c:v>
                </c:pt>
                <c:pt idx="719">
                  <c:v>11/25/2008</c:v>
                </c:pt>
                <c:pt idx="720">
                  <c:v>11/26/2008</c:v>
                </c:pt>
                <c:pt idx="721">
                  <c:v>11/27/2008</c:v>
                </c:pt>
                <c:pt idx="722">
                  <c:v>11/28/2008</c:v>
                </c:pt>
                <c:pt idx="723">
                  <c:v>12/1/2008</c:v>
                </c:pt>
                <c:pt idx="724">
                  <c:v>12/2/2008</c:v>
                </c:pt>
                <c:pt idx="725">
                  <c:v>12/3/2008</c:v>
                </c:pt>
                <c:pt idx="726">
                  <c:v>12/4/2008</c:v>
                </c:pt>
                <c:pt idx="727">
                  <c:v>12/5/2008</c:v>
                </c:pt>
                <c:pt idx="728">
                  <c:v>12/8/2008</c:v>
                </c:pt>
                <c:pt idx="729">
                  <c:v>12/9/2008</c:v>
                </c:pt>
                <c:pt idx="730">
                  <c:v>12/10/2008</c:v>
                </c:pt>
                <c:pt idx="731">
                  <c:v>12/11/2008</c:v>
                </c:pt>
                <c:pt idx="732">
                  <c:v>12/12/2008</c:v>
                </c:pt>
                <c:pt idx="733">
                  <c:v>12/15/2008</c:v>
                </c:pt>
                <c:pt idx="734">
                  <c:v>12/16/2008</c:v>
                </c:pt>
                <c:pt idx="735">
                  <c:v>12/17/2008</c:v>
                </c:pt>
                <c:pt idx="736">
                  <c:v>12/18/2008</c:v>
                </c:pt>
                <c:pt idx="737">
                  <c:v>12/19/2008</c:v>
                </c:pt>
                <c:pt idx="738">
                  <c:v>12/22/2008</c:v>
                </c:pt>
                <c:pt idx="739">
                  <c:v>12/23/2008</c:v>
                </c:pt>
                <c:pt idx="740">
                  <c:v>12/24/2008</c:v>
                </c:pt>
                <c:pt idx="741">
                  <c:v>12/29/2008</c:v>
                </c:pt>
                <c:pt idx="742">
                  <c:v>12/30/2008</c:v>
                </c:pt>
                <c:pt idx="743">
                  <c:v>12/31/2008</c:v>
                </c:pt>
                <c:pt idx="744">
                  <c:v>1/2/2009</c:v>
                </c:pt>
                <c:pt idx="745">
                  <c:v>1/5/2009</c:v>
                </c:pt>
                <c:pt idx="746">
                  <c:v>1/6/2009</c:v>
                </c:pt>
                <c:pt idx="747">
                  <c:v>1/7/2009</c:v>
                </c:pt>
                <c:pt idx="748">
                  <c:v>1/8/2009</c:v>
                </c:pt>
                <c:pt idx="749">
                  <c:v>1/9/2009</c:v>
                </c:pt>
                <c:pt idx="750">
                  <c:v>1/12/2009</c:v>
                </c:pt>
                <c:pt idx="751">
                  <c:v>1/13/2009</c:v>
                </c:pt>
                <c:pt idx="752">
                  <c:v>1/14/2009</c:v>
                </c:pt>
                <c:pt idx="753">
                  <c:v>1/15/2009</c:v>
                </c:pt>
                <c:pt idx="754">
                  <c:v>1/16/2009</c:v>
                </c:pt>
                <c:pt idx="755">
                  <c:v>1/19/2009</c:v>
                </c:pt>
                <c:pt idx="756">
                  <c:v>1/20/2009</c:v>
                </c:pt>
                <c:pt idx="757">
                  <c:v>1/21/2009</c:v>
                </c:pt>
                <c:pt idx="758">
                  <c:v>1/22/2009</c:v>
                </c:pt>
                <c:pt idx="759">
                  <c:v>1/23/2009</c:v>
                </c:pt>
                <c:pt idx="760">
                  <c:v>1/26/2009</c:v>
                </c:pt>
                <c:pt idx="761">
                  <c:v>1/27/2009</c:v>
                </c:pt>
                <c:pt idx="762">
                  <c:v>1/28/2009</c:v>
                </c:pt>
                <c:pt idx="763">
                  <c:v>1/29/2009</c:v>
                </c:pt>
                <c:pt idx="764">
                  <c:v>1/30/2009</c:v>
                </c:pt>
                <c:pt idx="765">
                  <c:v>2/2/2009</c:v>
                </c:pt>
                <c:pt idx="766">
                  <c:v>2/3/2009</c:v>
                </c:pt>
                <c:pt idx="767">
                  <c:v>2/4/2009</c:v>
                </c:pt>
                <c:pt idx="768">
                  <c:v>2/5/2009</c:v>
                </c:pt>
                <c:pt idx="769">
                  <c:v>2/6/2009</c:v>
                </c:pt>
                <c:pt idx="770">
                  <c:v>2/9/2009</c:v>
                </c:pt>
                <c:pt idx="771">
                  <c:v>2/10/2009</c:v>
                </c:pt>
                <c:pt idx="772">
                  <c:v>2/11/2009</c:v>
                </c:pt>
                <c:pt idx="773">
                  <c:v>2/12/2009</c:v>
                </c:pt>
                <c:pt idx="774">
                  <c:v>2/13/2009</c:v>
                </c:pt>
                <c:pt idx="775">
                  <c:v>2/16/2009</c:v>
                </c:pt>
                <c:pt idx="776">
                  <c:v>2/17/2009</c:v>
                </c:pt>
                <c:pt idx="777">
                  <c:v>2/18/2009</c:v>
                </c:pt>
                <c:pt idx="778">
                  <c:v>2/19/2009</c:v>
                </c:pt>
                <c:pt idx="779">
                  <c:v>2/20/2009</c:v>
                </c:pt>
                <c:pt idx="780">
                  <c:v>2/23/2009</c:v>
                </c:pt>
                <c:pt idx="781">
                  <c:v>2/24/2009</c:v>
                </c:pt>
                <c:pt idx="782">
                  <c:v>2/25/2009</c:v>
                </c:pt>
                <c:pt idx="783">
                  <c:v>2/26/2009</c:v>
                </c:pt>
                <c:pt idx="784">
                  <c:v>2/27/2009</c:v>
                </c:pt>
                <c:pt idx="785">
                  <c:v>3/2/2009</c:v>
                </c:pt>
                <c:pt idx="786">
                  <c:v>3/3/2009</c:v>
                </c:pt>
                <c:pt idx="787">
                  <c:v>3/4/2009</c:v>
                </c:pt>
                <c:pt idx="788">
                  <c:v>3/5/2009</c:v>
                </c:pt>
                <c:pt idx="789">
                  <c:v>3/6/2009</c:v>
                </c:pt>
                <c:pt idx="790">
                  <c:v>3/9/2009</c:v>
                </c:pt>
                <c:pt idx="791">
                  <c:v>3/10/2009</c:v>
                </c:pt>
                <c:pt idx="792">
                  <c:v>3/11/2009</c:v>
                </c:pt>
                <c:pt idx="793">
                  <c:v>3/12/2009</c:v>
                </c:pt>
                <c:pt idx="794">
                  <c:v>3/13/2009</c:v>
                </c:pt>
                <c:pt idx="795">
                  <c:v>3/16/2009</c:v>
                </c:pt>
                <c:pt idx="796">
                  <c:v>3/17/2009</c:v>
                </c:pt>
                <c:pt idx="797">
                  <c:v>3/18/2009</c:v>
                </c:pt>
                <c:pt idx="798">
                  <c:v>3/19/2009</c:v>
                </c:pt>
                <c:pt idx="799">
                  <c:v>3/20/2009</c:v>
                </c:pt>
                <c:pt idx="800">
                  <c:v>3/23/2009</c:v>
                </c:pt>
                <c:pt idx="801">
                  <c:v>3/24/2009</c:v>
                </c:pt>
                <c:pt idx="802">
                  <c:v>3/25/2009</c:v>
                </c:pt>
                <c:pt idx="803">
                  <c:v>3/26/2009</c:v>
                </c:pt>
                <c:pt idx="804">
                  <c:v>3/27/2009</c:v>
                </c:pt>
                <c:pt idx="805">
                  <c:v>3/30/2009</c:v>
                </c:pt>
                <c:pt idx="806">
                  <c:v>3/31/2009</c:v>
                </c:pt>
                <c:pt idx="807">
                  <c:v>4/1/2009</c:v>
                </c:pt>
                <c:pt idx="808">
                  <c:v>4/2/2009</c:v>
                </c:pt>
                <c:pt idx="809">
                  <c:v>4/3/2009</c:v>
                </c:pt>
                <c:pt idx="810">
                  <c:v>4/6/2009</c:v>
                </c:pt>
                <c:pt idx="811">
                  <c:v>4/7/2009</c:v>
                </c:pt>
                <c:pt idx="812">
                  <c:v>4/8/2009</c:v>
                </c:pt>
                <c:pt idx="813">
                  <c:v>4/9/2009</c:v>
                </c:pt>
                <c:pt idx="814">
                  <c:v>4/14/2009</c:v>
                </c:pt>
                <c:pt idx="815">
                  <c:v>4/15/2009</c:v>
                </c:pt>
                <c:pt idx="816">
                  <c:v>4/16/2009</c:v>
                </c:pt>
                <c:pt idx="817">
                  <c:v>4/17/2009</c:v>
                </c:pt>
                <c:pt idx="818">
                  <c:v>4/20/2009</c:v>
                </c:pt>
                <c:pt idx="819">
                  <c:v>4/21/2009</c:v>
                </c:pt>
                <c:pt idx="820">
                  <c:v>4/22/2009</c:v>
                </c:pt>
                <c:pt idx="821">
                  <c:v>4/23/2009</c:v>
                </c:pt>
                <c:pt idx="822">
                  <c:v>4/24/2009</c:v>
                </c:pt>
                <c:pt idx="823">
                  <c:v>4/27/2009</c:v>
                </c:pt>
                <c:pt idx="824">
                  <c:v>4/28/2009</c:v>
                </c:pt>
                <c:pt idx="825">
                  <c:v>4/29/2009</c:v>
                </c:pt>
                <c:pt idx="826">
                  <c:v>4/30/2009</c:v>
                </c:pt>
                <c:pt idx="827">
                  <c:v>5/1/2009</c:v>
                </c:pt>
                <c:pt idx="828">
                  <c:v>5/4/2009</c:v>
                </c:pt>
                <c:pt idx="829">
                  <c:v>5/5/2009</c:v>
                </c:pt>
                <c:pt idx="830">
                  <c:v>5/6/2009</c:v>
                </c:pt>
                <c:pt idx="831">
                  <c:v>5/7/2009</c:v>
                </c:pt>
                <c:pt idx="832">
                  <c:v>5/8/2009</c:v>
                </c:pt>
                <c:pt idx="833">
                  <c:v>5/11/2009</c:v>
                </c:pt>
                <c:pt idx="834">
                  <c:v>5/12/2009</c:v>
                </c:pt>
                <c:pt idx="835">
                  <c:v>5/13/2009</c:v>
                </c:pt>
                <c:pt idx="836">
                  <c:v>5/14/2009</c:v>
                </c:pt>
                <c:pt idx="837">
                  <c:v>5/15/2009</c:v>
                </c:pt>
                <c:pt idx="838">
                  <c:v>5/18/2009</c:v>
                </c:pt>
                <c:pt idx="839">
                  <c:v>5/19/2009</c:v>
                </c:pt>
                <c:pt idx="840">
                  <c:v>5/20/2009</c:v>
                </c:pt>
                <c:pt idx="841">
                  <c:v>5/21/2009</c:v>
                </c:pt>
                <c:pt idx="842">
                  <c:v>5/22/2009</c:v>
                </c:pt>
                <c:pt idx="843">
                  <c:v>5/26/2009</c:v>
                </c:pt>
                <c:pt idx="844">
                  <c:v>5/27/2009</c:v>
                </c:pt>
                <c:pt idx="845">
                  <c:v>5/28/2009</c:v>
                </c:pt>
                <c:pt idx="846">
                  <c:v>5/29/2009</c:v>
                </c:pt>
                <c:pt idx="847">
                  <c:v>6/1/2009</c:v>
                </c:pt>
                <c:pt idx="848">
                  <c:v>6/2/2009</c:v>
                </c:pt>
                <c:pt idx="849">
                  <c:v>6/3/2009</c:v>
                </c:pt>
                <c:pt idx="850">
                  <c:v>6/4/2009</c:v>
                </c:pt>
                <c:pt idx="851">
                  <c:v>6/5/2009</c:v>
                </c:pt>
                <c:pt idx="852">
                  <c:v>6/8/2009</c:v>
                </c:pt>
                <c:pt idx="853">
                  <c:v>6/9/2009</c:v>
                </c:pt>
                <c:pt idx="854">
                  <c:v>6/10/2009</c:v>
                </c:pt>
                <c:pt idx="855">
                  <c:v>6/11/2009</c:v>
                </c:pt>
                <c:pt idx="856">
                  <c:v>6/12/2009</c:v>
                </c:pt>
                <c:pt idx="857">
                  <c:v>6/15/2009</c:v>
                </c:pt>
                <c:pt idx="858">
                  <c:v>6/16/2009</c:v>
                </c:pt>
                <c:pt idx="859">
                  <c:v>6/17/2009</c:v>
                </c:pt>
                <c:pt idx="860">
                  <c:v>6/18/2009</c:v>
                </c:pt>
                <c:pt idx="861">
                  <c:v>6/19/2009</c:v>
                </c:pt>
                <c:pt idx="862">
                  <c:v>6/22/2009</c:v>
                </c:pt>
                <c:pt idx="863">
                  <c:v>6/23/2009</c:v>
                </c:pt>
                <c:pt idx="864">
                  <c:v>6/24/2009</c:v>
                </c:pt>
                <c:pt idx="865">
                  <c:v>6/25/2009</c:v>
                </c:pt>
                <c:pt idx="866">
                  <c:v>6/26/2009</c:v>
                </c:pt>
                <c:pt idx="867">
                  <c:v>6/29/2009</c:v>
                </c:pt>
                <c:pt idx="868">
                  <c:v>6/30/2009</c:v>
                </c:pt>
                <c:pt idx="869">
                  <c:v>7/1/2009</c:v>
                </c:pt>
                <c:pt idx="870">
                  <c:v>7/2/2009</c:v>
                </c:pt>
                <c:pt idx="871">
                  <c:v>7/3/2009</c:v>
                </c:pt>
                <c:pt idx="872">
                  <c:v>7/6/2009</c:v>
                </c:pt>
                <c:pt idx="873">
                  <c:v>7/7/2009</c:v>
                </c:pt>
                <c:pt idx="874">
                  <c:v>7/8/2009</c:v>
                </c:pt>
                <c:pt idx="875">
                  <c:v>7/9/2009</c:v>
                </c:pt>
                <c:pt idx="876">
                  <c:v>7/10/2009</c:v>
                </c:pt>
                <c:pt idx="877">
                  <c:v>7/13/2009</c:v>
                </c:pt>
                <c:pt idx="878">
                  <c:v>7/14/2009</c:v>
                </c:pt>
                <c:pt idx="879">
                  <c:v>7/15/2009</c:v>
                </c:pt>
                <c:pt idx="880">
                  <c:v>7/16/2009</c:v>
                </c:pt>
                <c:pt idx="881">
                  <c:v>7/17/2009</c:v>
                </c:pt>
                <c:pt idx="882">
                  <c:v>7/20/2009</c:v>
                </c:pt>
                <c:pt idx="883">
                  <c:v>7/21/2009</c:v>
                </c:pt>
                <c:pt idx="884">
                  <c:v>7/22/2009</c:v>
                </c:pt>
                <c:pt idx="885">
                  <c:v>7/23/2009</c:v>
                </c:pt>
                <c:pt idx="886">
                  <c:v>7/24/2009</c:v>
                </c:pt>
                <c:pt idx="887">
                  <c:v>7/27/2009</c:v>
                </c:pt>
                <c:pt idx="888">
                  <c:v>7/28/2009</c:v>
                </c:pt>
                <c:pt idx="889">
                  <c:v>7/29/2009</c:v>
                </c:pt>
                <c:pt idx="890">
                  <c:v>7/30/2009</c:v>
                </c:pt>
                <c:pt idx="891">
                  <c:v>7/31/2009</c:v>
                </c:pt>
                <c:pt idx="892">
                  <c:v>8/3/2009</c:v>
                </c:pt>
                <c:pt idx="893">
                  <c:v>8/4/2009</c:v>
                </c:pt>
                <c:pt idx="894">
                  <c:v>8/5/2009</c:v>
                </c:pt>
                <c:pt idx="895">
                  <c:v>8/6/2009</c:v>
                </c:pt>
                <c:pt idx="896">
                  <c:v>8/7/2009</c:v>
                </c:pt>
                <c:pt idx="897">
                  <c:v>8/10/2009</c:v>
                </c:pt>
                <c:pt idx="898">
                  <c:v>8/11/2009</c:v>
                </c:pt>
                <c:pt idx="899">
                  <c:v>8/12/2009</c:v>
                </c:pt>
                <c:pt idx="900">
                  <c:v>8/13/2009</c:v>
                </c:pt>
                <c:pt idx="901">
                  <c:v>8/14/2009</c:v>
                </c:pt>
                <c:pt idx="902">
                  <c:v>8/17/2009</c:v>
                </c:pt>
                <c:pt idx="903">
                  <c:v>8/18/2009</c:v>
                </c:pt>
                <c:pt idx="904">
                  <c:v>8/19/2009</c:v>
                </c:pt>
                <c:pt idx="905">
                  <c:v>8/20/2009</c:v>
                </c:pt>
                <c:pt idx="906">
                  <c:v>8/21/2009</c:v>
                </c:pt>
                <c:pt idx="907">
                  <c:v>8/24/2009</c:v>
                </c:pt>
                <c:pt idx="908">
                  <c:v>8/25/2009</c:v>
                </c:pt>
                <c:pt idx="909">
                  <c:v>8/26/2009</c:v>
                </c:pt>
                <c:pt idx="910">
                  <c:v>8/27/2009</c:v>
                </c:pt>
                <c:pt idx="911">
                  <c:v>8/28/2009</c:v>
                </c:pt>
                <c:pt idx="912">
                  <c:v>8/31/2009</c:v>
                </c:pt>
                <c:pt idx="913">
                  <c:v>9/1/2009</c:v>
                </c:pt>
                <c:pt idx="914">
                  <c:v>9/2/2009</c:v>
                </c:pt>
                <c:pt idx="915">
                  <c:v>9/3/2009</c:v>
                </c:pt>
                <c:pt idx="916">
                  <c:v>9/4/2009</c:v>
                </c:pt>
                <c:pt idx="917">
                  <c:v>9/7/2009</c:v>
                </c:pt>
                <c:pt idx="918">
                  <c:v>9/8/2009</c:v>
                </c:pt>
                <c:pt idx="919">
                  <c:v>9/9/2009</c:v>
                </c:pt>
                <c:pt idx="920">
                  <c:v>9/10/2009</c:v>
                </c:pt>
                <c:pt idx="921">
                  <c:v>9/11/2009</c:v>
                </c:pt>
                <c:pt idx="922">
                  <c:v>9/14/2009</c:v>
                </c:pt>
                <c:pt idx="923">
                  <c:v>9/15/2009</c:v>
                </c:pt>
                <c:pt idx="924">
                  <c:v>9/16/2009</c:v>
                </c:pt>
                <c:pt idx="925">
                  <c:v>9/17/2009</c:v>
                </c:pt>
                <c:pt idx="926">
                  <c:v>9/18/2009</c:v>
                </c:pt>
                <c:pt idx="927">
                  <c:v>9/21/2009</c:v>
                </c:pt>
                <c:pt idx="928">
                  <c:v>9/22/2009</c:v>
                </c:pt>
                <c:pt idx="929">
                  <c:v>9/23/2009</c:v>
                </c:pt>
                <c:pt idx="930">
                  <c:v>9/24/2009</c:v>
                </c:pt>
                <c:pt idx="931">
                  <c:v>9/25/2009</c:v>
                </c:pt>
                <c:pt idx="932">
                  <c:v>9/28/2009</c:v>
                </c:pt>
                <c:pt idx="933">
                  <c:v>9/29/2009</c:v>
                </c:pt>
                <c:pt idx="934">
                  <c:v>9/30/2009</c:v>
                </c:pt>
                <c:pt idx="935">
                  <c:v>10/1/2009</c:v>
                </c:pt>
                <c:pt idx="936">
                  <c:v>10/2/2009</c:v>
                </c:pt>
                <c:pt idx="937">
                  <c:v>10/5/2009</c:v>
                </c:pt>
                <c:pt idx="938">
                  <c:v>10/6/2009</c:v>
                </c:pt>
                <c:pt idx="939">
                  <c:v>10/7/2009</c:v>
                </c:pt>
                <c:pt idx="940">
                  <c:v>10/8/2009</c:v>
                </c:pt>
                <c:pt idx="941">
                  <c:v>10/9/2009</c:v>
                </c:pt>
                <c:pt idx="942">
                  <c:v>10/12/2009</c:v>
                </c:pt>
                <c:pt idx="943">
                  <c:v>10/13/2009</c:v>
                </c:pt>
                <c:pt idx="944">
                  <c:v>10/14/2009</c:v>
                </c:pt>
                <c:pt idx="945">
                  <c:v>10/15/2009</c:v>
                </c:pt>
                <c:pt idx="946">
                  <c:v>10/16/2009</c:v>
                </c:pt>
                <c:pt idx="947">
                  <c:v>10/19/2009</c:v>
                </c:pt>
                <c:pt idx="948">
                  <c:v>10/20/2009</c:v>
                </c:pt>
                <c:pt idx="949">
                  <c:v>10/21/2009</c:v>
                </c:pt>
                <c:pt idx="950">
                  <c:v>10/22/2009</c:v>
                </c:pt>
                <c:pt idx="951">
                  <c:v>10/23/2009</c:v>
                </c:pt>
                <c:pt idx="952">
                  <c:v>10/26/2009</c:v>
                </c:pt>
                <c:pt idx="953">
                  <c:v>10/27/2009</c:v>
                </c:pt>
                <c:pt idx="954">
                  <c:v>10/28/2009</c:v>
                </c:pt>
                <c:pt idx="955">
                  <c:v>10/29/2009</c:v>
                </c:pt>
                <c:pt idx="956">
                  <c:v>10/30/2009</c:v>
                </c:pt>
                <c:pt idx="957">
                  <c:v>11/2/2009</c:v>
                </c:pt>
                <c:pt idx="958">
                  <c:v>11/3/2009</c:v>
                </c:pt>
                <c:pt idx="959">
                  <c:v>11/4/2009</c:v>
                </c:pt>
                <c:pt idx="960">
                  <c:v>11/5/2009</c:v>
                </c:pt>
                <c:pt idx="961">
                  <c:v>11/6/2009</c:v>
                </c:pt>
                <c:pt idx="962">
                  <c:v>11/9/2009</c:v>
                </c:pt>
                <c:pt idx="963">
                  <c:v>11/10/2009</c:v>
                </c:pt>
                <c:pt idx="964">
                  <c:v>11/11/2009</c:v>
                </c:pt>
                <c:pt idx="965">
                  <c:v>11/12/2009</c:v>
                </c:pt>
                <c:pt idx="966">
                  <c:v>11/13/2009</c:v>
                </c:pt>
                <c:pt idx="967">
                  <c:v>11/16/2009</c:v>
                </c:pt>
                <c:pt idx="968">
                  <c:v>11/17/2009</c:v>
                </c:pt>
                <c:pt idx="969">
                  <c:v>11/18/2009</c:v>
                </c:pt>
                <c:pt idx="970">
                  <c:v>11/19/2009</c:v>
                </c:pt>
                <c:pt idx="971">
                  <c:v>11/20/2009</c:v>
                </c:pt>
                <c:pt idx="972">
                  <c:v>11/23/2009</c:v>
                </c:pt>
                <c:pt idx="973">
                  <c:v>11/24/2009</c:v>
                </c:pt>
                <c:pt idx="974">
                  <c:v>11/25/2009</c:v>
                </c:pt>
                <c:pt idx="975">
                  <c:v>11/26/2009</c:v>
                </c:pt>
                <c:pt idx="976">
                  <c:v>11/27/2009</c:v>
                </c:pt>
                <c:pt idx="977">
                  <c:v>11/30/2009</c:v>
                </c:pt>
                <c:pt idx="978">
                  <c:v>12/1/2009</c:v>
                </c:pt>
                <c:pt idx="979">
                  <c:v>12/2/2009</c:v>
                </c:pt>
                <c:pt idx="980">
                  <c:v>12/3/2009</c:v>
                </c:pt>
                <c:pt idx="981">
                  <c:v>12/4/2009</c:v>
                </c:pt>
                <c:pt idx="982">
                  <c:v>12/7/2009</c:v>
                </c:pt>
                <c:pt idx="983">
                  <c:v>12/8/2009</c:v>
                </c:pt>
                <c:pt idx="984">
                  <c:v>12/9/2009</c:v>
                </c:pt>
                <c:pt idx="985">
                  <c:v>12/10/2009</c:v>
                </c:pt>
                <c:pt idx="986">
                  <c:v>12/11/2009</c:v>
                </c:pt>
                <c:pt idx="987">
                  <c:v>12/14/2009</c:v>
                </c:pt>
                <c:pt idx="988">
                  <c:v>12/15/2009</c:v>
                </c:pt>
                <c:pt idx="989">
                  <c:v>12/16/2009</c:v>
                </c:pt>
                <c:pt idx="990">
                  <c:v>12/17/2009</c:v>
                </c:pt>
                <c:pt idx="991">
                  <c:v>12/18/2009</c:v>
                </c:pt>
                <c:pt idx="992">
                  <c:v>12/21/2009</c:v>
                </c:pt>
                <c:pt idx="993">
                  <c:v>12/22/2009</c:v>
                </c:pt>
                <c:pt idx="994">
                  <c:v>12/23/2009</c:v>
                </c:pt>
                <c:pt idx="995">
                  <c:v>12/24/2009</c:v>
                </c:pt>
                <c:pt idx="996">
                  <c:v>12/29/2009</c:v>
                </c:pt>
                <c:pt idx="997">
                  <c:v>12/30/2009</c:v>
                </c:pt>
                <c:pt idx="998">
                  <c:v>12/31/2009</c:v>
                </c:pt>
              </c:strCache>
            </c:strRef>
          </c:cat>
          <c:val>
            <c:numRef>
              <c:f>'[ecx eua futures contract - 11 january 2010.xls]2009'!$I$204:$I$1203</c:f>
              <c:numCache>
                <c:formatCode>0.00</c:formatCode>
                <c:ptCount val="1000"/>
                <c:pt idx="0">
                  <c:v>28.5</c:v>
                </c:pt>
                <c:pt idx="1">
                  <c:v>27.8</c:v>
                </c:pt>
                <c:pt idx="2">
                  <c:v>27.25</c:v>
                </c:pt>
                <c:pt idx="3">
                  <c:v>27.95</c:v>
                </c:pt>
                <c:pt idx="4">
                  <c:v>27.9</c:v>
                </c:pt>
                <c:pt idx="5">
                  <c:v>27.6</c:v>
                </c:pt>
                <c:pt idx="6">
                  <c:v>27.6</c:v>
                </c:pt>
                <c:pt idx="7">
                  <c:v>27.650000000000031</c:v>
                </c:pt>
                <c:pt idx="8">
                  <c:v>28.45</c:v>
                </c:pt>
                <c:pt idx="9">
                  <c:v>28.4</c:v>
                </c:pt>
                <c:pt idx="10">
                  <c:v>28.05</c:v>
                </c:pt>
                <c:pt idx="11">
                  <c:v>27.7</c:v>
                </c:pt>
                <c:pt idx="12">
                  <c:v>27.3</c:v>
                </c:pt>
                <c:pt idx="13">
                  <c:v>25</c:v>
                </c:pt>
                <c:pt idx="14">
                  <c:v>25.1</c:v>
                </c:pt>
                <c:pt idx="15">
                  <c:v>24.75</c:v>
                </c:pt>
                <c:pt idx="16">
                  <c:v>24.85</c:v>
                </c:pt>
                <c:pt idx="17">
                  <c:v>24.650000000000031</c:v>
                </c:pt>
                <c:pt idx="18">
                  <c:v>24.5</c:v>
                </c:pt>
                <c:pt idx="19">
                  <c:v>24.7</c:v>
                </c:pt>
                <c:pt idx="20">
                  <c:v>24.7</c:v>
                </c:pt>
                <c:pt idx="21">
                  <c:v>24</c:v>
                </c:pt>
                <c:pt idx="22">
                  <c:v>24.45</c:v>
                </c:pt>
                <c:pt idx="23">
                  <c:v>24.2</c:v>
                </c:pt>
                <c:pt idx="24">
                  <c:v>24.2</c:v>
                </c:pt>
                <c:pt idx="25">
                  <c:v>24.8</c:v>
                </c:pt>
                <c:pt idx="26">
                  <c:v>24.6</c:v>
                </c:pt>
                <c:pt idx="27">
                  <c:v>24.7</c:v>
                </c:pt>
                <c:pt idx="28">
                  <c:v>24.5</c:v>
                </c:pt>
                <c:pt idx="29">
                  <c:v>24.6</c:v>
                </c:pt>
                <c:pt idx="30">
                  <c:v>24.7</c:v>
                </c:pt>
                <c:pt idx="31">
                  <c:v>24.650000000000031</c:v>
                </c:pt>
                <c:pt idx="32">
                  <c:v>24.9</c:v>
                </c:pt>
                <c:pt idx="33">
                  <c:v>24.85</c:v>
                </c:pt>
                <c:pt idx="34">
                  <c:v>24.9</c:v>
                </c:pt>
                <c:pt idx="35">
                  <c:v>24.8</c:v>
                </c:pt>
                <c:pt idx="36">
                  <c:v>24.9</c:v>
                </c:pt>
                <c:pt idx="37">
                  <c:v>26.150000000000031</c:v>
                </c:pt>
                <c:pt idx="38">
                  <c:v>27.45</c:v>
                </c:pt>
                <c:pt idx="39">
                  <c:v>27.55</c:v>
                </c:pt>
                <c:pt idx="40">
                  <c:v>27.5</c:v>
                </c:pt>
                <c:pt idx="41">
                  <c:v>27.7</c:v>
                </c:pt>
                <c:pt idx="42">
                  <c:v>27.95</c:v>
                </c:pt>
                <c:pt idx="43">
                  <c:v>28.35</c:v>
                </c:pt>
                <c:pt idx="44">
                  <c:v>28.5</c:v>
                </c:pt>
                <c:pt idx="45">
                  <c:v>28.650000000000031</c:v>
                </c:pt>
                <c:pt idx="46">
                  <c:v>29.9</c:v>
                </c:pt>
                <c:pt idx="47">
                  <c:v>30.45</c:v>
                </c:pt>
                <c:pt idx="48">
                  <c:v>30.650000000000031</c:v>
                </c:pt>
                <c:pt idx="49">
                  <c:v>30.8</c:v>
                </c:pt>
                <c:pt idx="50">
                  <c:v>32.799999999999997</c:v>
                </c:pt>
                <c:pt idx="51">
                  <c:v>32.9</c:v>
                </c:pt>
                <c:pt idx="52">
                  <c:v>31.45</c:v>
                </c:pt>
                <c:pt idx="53">
                  <c:v>31.7</c:v>
                </c:pt>
                <c:pt idx="54">
                  <c:v>31.6</c:v>
                </c:pt>
                <c:pt idx="55">
                  <c:v>30.2</c:v>
                </c:pt>
                <c:pt idx="56">
                  <c:v>22.8</c:v>
                </c:pt>
                <c:pt idx="57">
                  <c:v>22.150000000000031</c:v>
                </c:pt>
                <c:pt idx="58">
                  <c:v>19.3</c:v>
                </c:pt>
                <c:pt idx="59">
                  <c:v>19</c:v>
                </c:pt>
                <c:pt idx="60">
                  <c:v>18.899999999999999</c:v>
                </c:pt>
                <c:pt idx="61">
                  <c:v>20.55</c:v>
                </c:pt>
                <c:pt idx="62">
                  <c:v>22.7</c:v>
                </c:pt>
                <c:pt idx="63">
                  <c:v>20.8</c:v>
                </c:pt>
                <c:pt idx="64">
                  <c:v>20.5</c:v>
                </c:pt>
                <c:pt idx="65">
                  <c:v>19.05</c:v>
                </c:pt>
                <c:pt idx="66">
                  <c:v>19.8</c:v>
                </c:pt>
                <c:pt idx="67">
                  <c:v>19.850000000000001</c:v>
                </c:pt>
                <c:pt idx="68">
                  <c:v>18.3</c:v>
                </c:pt>
                <c:pt idx="69">
                  <c:v>22.2</c:v>
                </c:pt>
                <c:pt idx="70">
                  <c:v>22.3</c:v>
                </c:pt>
                <c:pt idx="71">
                  <c:v>22.6</c:v>
                </c:pt>
                <c:pt idx="72">
                  <c:v>22.5</c:v>
                </c:pt>
                <c:pt idx="73">
                  <c:v>22.55</c:v>
                </c:pt>
                <c:pt idx="74">
                  <c:v>24.45</c:v>
                </c:pt>
                <c:pt idx="75">
                  <c:v>24.650000000000031</c:v>
                </c:pt>
                <c:pt idx="76">
                  <c:v>24.2</c:v>
                </c:pt>
                <c:pt idx="77">
                  <c:v>24.650000000000031</c:v>
                </c:pt>
                <c:pt idx="78">
                  <c:v>24.6</c:v>
                </c:pt>
                <c:pt idx="79">
                  <c:v>23.95</c:v>
                </c:pt>
                <c:pt idx="80">
                  <c:v>22.9</c:v>
                </c:pt>
                <c:pt idx="81">
                  <c:v>21.95</c:v>
                </c:pt>
                <c:pt idx="82">
                  <c:v>21.85</c:v>
                </c:pt>
                <c:pt idx="83">
                  <c:v>21.55</c:v>
                </c:pt>
                <c:pt idx="84">
                  <c:v>21.45</c:v>
                </c:pt>
                <c:pt idx="85">
                  <c:v>20.7</c:v>
                </c:pt>
                <c:pt idx="86">
                  <c:v>20.100000000000001</c:v>
                </c:pt>
                <c:pt idx="87">
                  <c:v>19.7</c:v>
                </c:pt>
                <c:pt idx="88">
                  <c:v>20.8</c:v>
                </c:pt>
                <c:pt idx="89">
                  <c:v>20.6</c:v>
                </c:pt>
                <c:pt idx="90">
                  <c:v>19.8</c:v>
                </c:pt>
                <c:pt idx="91">
                  <c:v>20.05</c:v>
                </c:pt>
                <c:pt idx="92">
                  <c:v>19.95</c:v>
                </c:pt>
                <c:pt idx="93">
                  <c:v>20.7</c:v>
                </c:pt>
                <c:pt idx="94">
                  <c:v>21.2</c:v>
                </c:pt>
                <c:pt idx="95">
                  <c:v>20.650000000000031</c:v>
                </c:pt>
                <c:pt idx="96">
                  <c:v>20.8</c:v>
                </c:pt>
                <c:pt idx="97">
                  <c:v>20.55</c:v>
                </c:pt>
                <c:pt idx="98">
                  <c:v>20.100000000000001</c:v>
                </c:pt>
                <c:pt idx="99">
                  <c:v>20.350000000000001</c:v>
                </c:pt>
                <c:pt idx="100">
                  <c:v>20.45</c:v>
                </c:pt>
                <c:pt idx="101">
                  <c:v>20.3</c:v>
                </c:pt>
                <c:pt idx="102">
                  <c:v>20.100000000000001</c:v>
                </c:pt>
                <c:pt idx="103">
                  <c:v>20.150000000000002</c:v>
                </c:pt>
                <c:pt idx="104">
                  <c:v>19.600000000000001</c:v>
                </c:pt>
                <c:pt idx="105">
                  <c:v>19.45</c:v>
                </c:pt>
                <c:pt idx="106">
                  <c:v>19.899999999999999</c:v>
                </c:pt>
                <c:pt idx="107">
                  <c:v>19.95</c:v>
                </c:pt>
                <c:pt idx="108">
                  <c:v>20.25</c:v>
                </c:pt>
                <c:pt idx="109">
                  <c:v>20.55</c:v>
                </c:pt>
                <c:pt idx="110">
                  <c:v>20.55</c:v>
                </c:pt>
                <c:pt idx="111">
                  <c:v>20.7</c:v>
                </c:pt>
                <c:pt idx="112">
                  <c:v>20.55</c:v>
                </c:pt>
                <c:pt idx="113">
                  <c:v>20.85</c:v>
                </c:pt>
                <c:pt idx="114">
                  <c:v>20.7</c:v>
                </c:pt>
                <c:pt idx="115">
                  <c:v>20.45</c:v>
                </c:pt>
                <c:pt idx="116">
                  <c:v>20.5</c:v>
                </c:pt>
                <c:pt idx="117">
                  <c:v>20.399999999999999</c:v>
                </c:pt>
                <c:pt idx="118">
                  <c:v>20.100000000000001</c:v>
                </c:pt>
                <c:pt idx="119">
                  <c:v>19.899999999999999</c:v>
                </c:pt>
                <c:pt idx="120">
                  <c:v>19.55</c:v>
                </c:pt>
                <c:pt idx="121">
                  <c:v>19.45</c:v>
                </c:pt>
                <c:pt idx="122">
                  <c:v>18.850000000000001</c:v>
                </c:pt>
                <c:pt idx="123">
                  <c:v>19.25</c:v>
                </c:pt>
                <c:pt idx="124">
                  <c:v>19.3</c:v>
                </c:pt>
                <c:pt idx="125">
                  <c:v>19.05</c:v>
                </c:pt>
                <c:pt idx="126">
                  <c:v>18.3</c:v>
                </c:pt>
                <c:pt idx="127">
                  <c:v>17.55</c:v>
                </c:pt>
                <c:pt idx="128">
                  <c:v>18.25</c:v>
                </c:pt>
                <c:pt idx="129">
                  <c:v>18.45</c:v>
                </c:pt>
                <c:pt idx="130">
                  <c:v>18.55</c:v>
                </c:pt>
                <c:pt idx="131">
                  <c:v>18.399999999999999</c:v>
                </c:pt>
                <c:pt idx="132">
                  <c:v>18.3</c:v>
                </c:pt>
                <c:pt idx="133">
                  <c:v>18.2</c:v>
                </c:pt>
                <c:pt idx="134">
                  <c:v>18.150000000000002</c:v>
                </c:pt>
                <c:pt idx="135">
                  <c:v>18.350000000000001</c:v>
                </c:pt>
                <c:pt idx="136">
                  <c:v>18.2</c:v>
                </c:pt>
                <c:pt idx="137">
                  <c:v>18.399999999999999</c:v>
                </c:pt>
                <c:pt idx="138">
                  <c:v>18.7</c:v>
                </c:pt>
                <c:pt idx="139">
                  <c:v>18.8</c:v>
                </c:pt>
                <c:pt idx="140">
                  <c:v>18.899999999999999</c:v>
                </c:pt>
                <c:pt idx="141">
                  <c:v>18.5</c:v>
                </c:pt>
                <c:pt idx="142">
                  <c:v>18.650000000000002</c:v>
                </c:pt>
                <c:pt idx="143">
                  <c:v>18.55</c:v>
                </c:pt>
                <c:pt idx="144">
                  <c:v>18.45</c:v>
                </c:pt>
                <c:pt idx="145">
                  <c:v>18.399999999999999</c:v>
                </c:pt>
                <c:pt idx="146">
                  <c:v>18.45</c:v>
                </c:pt>
                <c:pt idx="147">
                  <c:v>18.45</c:v>
                </c:pt>
                <c:pt idx="148">
                  <c:v>18.75</c:v>
                </c:pt>
                <c:pt idx="149">
                  <c:v>18.8</c:v>
                </c:pt>
                <c:pt idx="150">
                  <c:v>18.8</c:v>
                </c:pt>
                <c:pt idx="151">
                  <c:v>18.7</c:v>
                </c:pt>
                <c:pt idx="152">
                  <c:v>18.75</c:v>
                </c:pt>
                <c:pt idx="153">
                  <c:v>18.5</c:v>
                </c:pt>
                <c:pt idx="154">
                  <c:v>18.600000000000001</c:v>
                </c:pt>
                <c:pt idx="155">
                  <c:v>18.5</c:v>
                </c:pt>
                <c:pt idx="156">
                  <c:v>18.5</c:v>
                </c:pt>
                <c:pt idx="157">
                  <c:v>18.399999999999999</c:v>
                </c:pt>
                <c:pt idx="158">
                  <c:v>18.45</c:v>
                </c:pt>
                <c:pt idx="159">
                  <c:v>18.05</c:v>
                </c:pt>
                <c:pt idx="160">
                  <c:v>17.100000000000001</c:v>
                </c:pt>
                <c:pt idx="161">
                  <c:v>16.7</c:v>
                </c:pt>
                <c:pt idx="162">
                  <c:v>16.7</c:v>
                </c:pt>
                <c:pt idx="163">
                  <c:v>16.55</c:v>
                </c:pt>
                <c:pt idx="164">
                  <c:v>15.75</c:v>
                </c:pt>
                <c:pt idx="165">
                  <c:v>16</c:v>
                </c:pt>
                <c:pt idx="166">
                  <c:v>16.25</c:v>
                </c:pt>
                <c:pt idx="167">
                  <c:v>16.7</c:v>
                </c:pt>
                <c:pt idx="168">
                  <c:v>15.950000000000012</c:v>
                </c:pt>
                <c:pt idx="169">
                  <c:v>16.100000000000001</c:v>
                </c:pt>
                <c:pt idx="170">
                  <c:v>16.45</c:v>
                </c:pt>
                <c:pt idx="171">
                  <c:v>16.95</c:v>
                </c:pt>
                <c:pt idx="172">
                  <c:v>16.899999999999999</c:v>
                </c:pt>
                <c:pt idx="173">
                  <c:v>16.95</c:v>
                </c:pt>
                <c:pt idx="174">
                  <c:v>16.55</c:v>
                </c:pt>
                <c:pt idx="175">
                  <c:v>16.350000000000001</c:v>
                </c:pt>
                <c:pt idx="176">
                  <c:v>15.65</c:v>
                </c:pt>
                <c:pt idx="177">
                  <c:v>15.65</c:v>
                </c:pt>
                <c:pt idx="178">
                  <c:v>15.65</c:v>
                </c:pt>
                <c:pt idx="179">
                  <c:v>15.850000000000021</c:v>
                </c:pt>
                <c:pt idx="180">
                  <c:v>15.950000000000012</c:v>
                </c:pt>
                <c:pt idx="181">
                  <c:v>16.150000000000002</c:v>
                </c:pt>
                <c:pt idx="182">
                  <c:v>16.55</c:v>
                </c:pt>
                <c:pt idx="183">
                  <c:v>16.850000000000001</c:v>
                </c:pt>
                <c:pt idx="184">
                  <c:v>16.899999999999999</c:v>
                </c:pt>
                <c:pt idx="185">
                  <c:v>16.25</c:v>
                </c:pt>
                <c:pt idx="186">
                  <c:v>16.45</c:v>
                </c:pt>
                <c:pt idx="187">
                  <c:v>16.350000000000001</c:v>
                </c:pt>
                <c:pt idx="188">
                  <c:v>15.8</c:v>
                </c:pt>
                <c:pt idx="189">
                  <c:v>16</c:v>
                </c:pt>
                <c:pt idx="190">
                  <c:v>16.3</c:v>
                </c:pt>
                <c:pt idx="191">
                  <c:v>16.25</c:v>
                </c:pt>
                <c:pt idx="192">
                  <c:v>16.399999999999999</c:v>
                </c:pt>
                <c:pt idx="193">
                  <c:v>16.55</c:v>
                </c:pt>
                <c:pt idx="194">
                  <c:v>16.2</c:v>
                </c:pt>
                <c:pt idx="195">
                  <c:v>16.350000000000001</c:v>
                </c:pt>
                <c:pt idx="196">
                  <c:v>16.650000000000002</c:v>
                </c:pt>
                <c:pt idx="197">
                  <c:v>16.25</c:v>
                </c:pt>
                <c:pt idx="198">
                  <c:v>16.350000000000001</c:v>
                </c:pt>
                <c:pt idx="199">
                  <c:v>16</c:v>
                </c:pt>
                <c:pt idx="200">
                  <c:v>16.5</c:v>
                </c:pt>
                <c:pt idx="201">
                  <c:v>16.55</c:v>
                </c:pt>
                <c:pt idx="202">
                  <c:v>16.75</c:v>
                </c:pt>
                <c:pt idx="203">
                  <c:v>17.650000000000002</c:v>
                </c:pt>
                <c:pt idx="204">
                  <c:v>18</c:v>
                </c:pt>
                <c:pt idx="205">
                  <c:v>17.850000000000001</c:v>
                </c:pt>
                <c:pt idx="206">
                  <c:v>17.95</c:v>
                </c:pt>
                <c:pt idx="207">
                  <c:v>18.95</c:v>
                </c:pt>
                <c:pt idx="208">
                  <c:v>19.55</c:v>
                </c:pt>
                <c:pt idx="209">
                  <c:v>18.399999999999999</c:v>
                </c:pt>
                <c:pt idx="210">
                  <c:v>19</c:v>
                </c:pt>
                <c:pt idx="211">
                  <c:v>18.8</c:v>
                </c:pt>
                <c:pt idx="212">
                  <c:v>20.2</c:v>
                </c:pt>
                <c:pt idx="213">
                  <c:v>19.850000000000001</c:v>
                </c:pt>
                <c:pt idx="214">
                  <c:v>19.3</c:v>
                </c:pt>
                <c:pt idx="215">
                  <c:v>19.350000000000001</c:v>
                </c:pt>
                <c:pt idx="216">
                  <c:v>18.8</c:v>
                </c:pt>
                <c:pt idx="217">
                  <c:v>19.25</c:v>
                </c:pt>
                <c:pt idx="218">
                  <c:v>18.75</c:v>
                </c:pt>
                <c:pt idx="219">
                  <c:v>18</c:v>
                </c:pt>
                <c:pt idx="220">
                  <c:v>17.600000000000001</c:v>
                </c:pt>
                <c:pt idx="221">
                  <c:v>17.55</c:v>
                </c:pt>
                <c:pt idx="222">
                  <c:v>17.650000000000002</c:v>
                </c:pt>
                <c:pt idx="223">
                  <c:v>17.8</c:v>
                </c:pt>
                <c:pt idx="224">
                  <c:v>17.650000000000002</c:v>
                </c:pt>
                <c:pt idx="225">
                  <c:v>17.600000000000001</c:v>
                </c:pt>
                <c:pt idx="226">
                  <c:v>17.95</c:v>
                </c:pt>
                <c:pt idx="227">
                  <c:v>18.3</c:v>
                </c:pt>
                <c:pt idx="228">
                  <c:v>18.3</c:v>
                </c:pt>
                <c:pt idx="229">
                  <c:v>18.75</c:v>
                </c:pt>
                <c:pt idx="230">
                  <c:v>18.7</c:v>
                </c:pt>
                <c:pt idx="231">
                  <c:v>18.05</c:v>
                </c:pt>
                <c:pt idx="232">
                  <c:v>17.100000000000001</c:v>
                </c:pt>
                <c:pt idx="233">
                  <c:v>17.100000000000001</c:v>
                </c:pt>
                <c:pt idx="234">
                  <c:v>16.399999999999999</c:v>
                </c:pt>
                <c:pt idx="235">
                  <c:v>15.05</c:v>
                </c:pt>
                <c:pt idx="236">
                  <c:v>15.3</c:v>
                </c:pt>
                <c:pt idx="237">
                  <c:v>15.5</c:v>
                </c:pt>
                <c:pt idx="238">
                  <c:v>15.8</c:v>
                </c:pt>
                <c:pt idx="239">
                  <c:v>16.150000000000002</c:v>
                </c:pt>
                <c:pt idx="240">
                  <c:v>16.75</c:v>
                </c:pt>
                <c:pt idx="241">
                  <c:v>16.95</c:v>
                </c:pt>
                <c:pt idx="242">
                  <c:v>16.2</c:v>
                </c:pt>
                <c:pt idx="243">
                  <c:v>16.350000000000001</c:v>
                </c:pt>
                <c:pt idx="244">
                  <c:v>16.350000000000001</c:v>
                </c:pt>
                <c:pt idx="245">
                  <c:v>16.2</c:v>
                </c:pt>
                <c:pt idx="246">
                  <c:v>16.2</c:v>
                </c:pt>
                <c:pt idx="247">
                  <c:v>15.8</c:v>
                </c:pt>
                <c:pt idx="248">
                  <c:v>15.9</c:v>
                </c:pt>
                <c:pt idx="249">
                  <c:v>16.100000000000001</c:v>
                </c:pt>
                <c:pt idx="250">
                  <c:v>16.05</c:v>
                </c:pt>
                <c:pt idx="251">
                  <c:v>15.9</c:v>
                </c:pt>
                <c:pt idx="252">
                  <c:v>15.850000000000021</c:v>
                </c:pt>
                <c:pt idx="253">
                  <c:v>15.950000000000012</c:v>
                </c:pt>
                <c:pt idx="254">
                  <c:v>15.3</c:v>
                </c:pt>
                <c:pt idx="255">
                  <c:v>15.5</c:v>
                </c:pt>
                <c:pt idx="256">
                  <c:v>15.4</c:v>
                </c:pt>
                <c:pt idx="257">
                  <c:v>15</c:v>
                </c:pt>
                <c:pt idx="258">
                  <c:v>14.350000000000021</c:v>
                </c:pt>
                <c:pt idx="259">
                  <c:v>14.65</c:v>
                </c:pt>
                <c:pt idx="260">
                  <c:v>14.75</c:v>
                </c:pt>
                <c:pt idx="261">
                  <c:v>14.25</c:v>
                </c:pt>
                <c:pt idx="262">
                  <c:v>14.15</c:v>
                </c:pt>
                <c:pt idx="263">
                  <c:v>14.2</c:v>
                </c:pt>
                <c:pt idx="264">
                  <c:v>14.25</c:v>
                </c:pt>
                <c:pt idx="265">
                  <c:v>13.3</c:v>
                </c:pt>
                <c:pt idx="266">
                  <c:v>12.8</c:v>
                </c:pt>
                <c:pt idx="267">
                  <c:v>13.450000000000012</c:v>
                </c:pt>
                <c:pt idx="268">
                  <c:v>13.6</c:v>
                </c:pt>
                <c:pt idx="269">
                  <c:v>15.05</c:v>
                </c:pt>
                <c:pt idx="270">
                  <c:v>15.850000000000021</c:v>
                </c:pt>
                <c:pt idx="271">
                  <c:v>15.6</c:v>
                </c:pt>
                <c:pt idx="272">
                  <c:v>15.450000000000012</c:v>
                </c:pt>
                <c:pt idx="273">
                  <c:v>15.75</c:v>
                </c:pt>
                <c:pt idx="274">
                  <c:v>15.4</c:v>
                </c:pt>
                <c:pt idx="275">
                  <c:v>14.2</c:v>
                </c:pt>
                <c:pt idx="276">
                  <c:v>14.3</c:v>
                </c:pt>
                <c:pt idx="277">
                  <c:v>14.8</c:v>
                </c:pt>
                <c:pt idx="278">
                  <c:v>15.3</c:v>
                </c:pt>
                <c:pt idx="279">
                  <c:v>15.350000000000021</c:v>
                </c:pt>
                <c:pt idx="280">
                  <c:v>15.65</c:v>
                </c:pt>
                <c:pt idx="281">
                  <c:v>15.6</c:v>
                </c:pt>
                <c:pt idx="282">
                  <c:v>15.6</c:v>
                </c:pt>
                <c:pt idx="283">
                  <c:v>16.05</c:v>
                </c:pt>
                <c:pt idx="284">
                  <c:v>16</c:v>
                </c:pt>
                <c:pt idx="285">
                  <c:v>16.150000000000002</c:v>
                </c:pt>
                <c:pt idx="286">
                  <c:v>17.05</c:v>
                </c:pt>
                <c:pt idx="287">
                  <c:v>17</c:v>
                </c:pt>
                <c:pt idx="288">
                  <c:v>17</c:v>
                </c:pt>
                <c:pt idx="289">
                  <c:v>16.899999999999999</c:v>
                </c:pt>
                <c:pt idx="290">
                  <c:v>17.8</c:v>
                </c:pt>
                <c:pt idx="291">
                  <c:v>17.5</c:v>
                </c:pt>
                <c:pt idx="292">
                  <c:v>17.86</c:v>
                </c:pt>
                <c:pt idx="293">
                  <c:v>18.02</c:v>
                </c:pt>
                <c:pt idx="294">
                  <c:v>18.03</c:v>
                </c:pt>
                <c:pt idx="295">
                  <c:v>17.37</c:v>
                </c:pt>
                <c:pt idx="296">
                  <c:v>16.45</c:v>
                </c:pt>
                <c:pt idx="297">
                  <c:v>16.670000000000012</c:v>
                </c:pt>
                <c:pt idx="298">
                  <c:v>17.130000000000031</c:v>
                </c:pt>
                <c:pt idx="299">
                  <c:v>16.59</c:v>
                </c:pt>
                <c:pt idx="300">
                  <c:v>17.2</c:v>
                </c:pt>
                <c:pt idx="301">
                  <c:v>17.579999999999988</c:v>
                </c:pt>
                <c:pt idx="302">
                  <c:v>17.979999999999986</c:v>
                </c:pt>
                <c:pt idx="303">
                  <c:v>18.350000000000001</c:v>
                </c:pt>
                <c:pt idx="304">
                  <c:v>18.37</c:v>
                </c:pt>
                <c:pt idx="305">
                  <c:v>18.34</c:v>
                </c:pt>
                <c:pt idx="306">
                  <c:v>18.03</c:v>
                </c:pt>
                <c:pt idx="307">
                  <c:v>17.690000000000001</c:v>
                </c:pt>
                <c:pt idx="308">
                  <c:v>17.95</c:v>
                </c:pt>
                <c:pt idx="309">
                  <c:v>18.54</c:v>
                </c:pt>
                <c:pt idx="310">
                  <c:v>18.559999999999999</c:v>
                </c:pt>
                <c:pt idx="311">
                  <c:v>18.739999999999988</c:v>
                </c:pt>
                <c:pt idx="312">
                  <c:v>18.600000000000001</c:v>
                </c:pt>
                <c:pt idx="313">
                  <c:v>18.690000000000001</c:v>
                </c:pt>
                <c:pt idx="314">
                  <c:v>19.54</c:v>
                </c:pt>
                <c:pt idx="315">
                  <c:v>19.87</c:v>
                </c:pt>
                <c:pt idx="316">
                  <c:v>19.43</c:v>
                </c:pt>
                <c:pt idx="317">
                  <c:v>19.399999999999999</c:v>
                </c:pt>
                <c:pt idx="318">
                  <c:v>19.600000000000001</c:v>
                </c:pt>
                <c:pt idx="319">
                  <c:v>20.100000000000001</c:v>
                </c:pt>
                <c:pt idx="320">
                  <c:v>20</c:v>
                </c:pt>
                <c:pt idx="321">
                  <c:v>19.95</c:v>
                </c:pt>
                <c:pt idx="322">
                  <c:v>19.68</c:v>
                </c:pt>
                <c:pt idx="323">
                  <c:v>20.23</c:v>
                </c:pt>
                <c:pt idx="324">
                  <c:v>20.74</c:v>
                </c:pt>
                <c:pt idx="325">
                  <c:v>20.93</c:v>
                </c:pt>
                <c:pt idx="326">
                  <c:v>21.17</c:v>
                </c:pt>
                <c:pt idx="327">
                  <c:v>21.77</c:v>
                </c:pt>
                <c:pt idx="328">
                  <c:v>22.1</c:v>
                </c:pt>
                <c:pt idx="329">
                  <c:v>22.34</c:v>
                </c:pt>
                <c:pt idx="330">
                  <c:v>22.130000000000031</c:v>
                </c:pt>
                <c:pt idx="331">
                  <c:v>22.43</c:v>
                </c:pt>
                <c:pt idx="332">
                  <c:v>23.57</c:v>
                </c:pt>
                <c:pt idx="333">
                  <c:v>24.38</c:v>
                </c:pt>
                <c:pt idx="334">
                  <c:v>24.45</c:v>
                </c:pt>
                <c:pt idx="335">
                  <c:v>25.45</c:v>
                </c:pt>
                <c:pt idx="336">
                  <c:v>23.3</c:v>
                </c:pt>
                <c:pt idx="337">
                  <c:v>23.38</c:v>
                </c:pt>
                <c:pt idx="338">
                  <c:v>24.22</c:v>
                </c:pt>
                <c:pt idx="339">
                  <c:v>24.919999999999987</c:v>
                </c:pt>
                <c:pt idx="340">
                  <c:v>23.55</c:v>
                </c:pt>
                <c:pt idx="341">
                  <c:v>23.630000000000031</c:v>
                </c:pt>
                <c:pt idx="342">
                  <c:v>23.04</c:v>
                </c:pt>
                <c:pt idx="343">
                  <c:v>23.32</c:v>
                </c:pt>
                <c:pt idx="344">
                  <c:v>23.08</c:v>
                </c:pt>
                <c:pt idx="345">
                  <c:v>23</c:v>
                </c:pt>
                <c:pt idx="346">
                  <c:v>23.95</c:v>
                </c:pt>
                <c:pt idx="347">
                  <c:v>23.95</c:v>
                </c:pt>
                <c:pt idx="348">
                  <c:v>23.130000000000031</c:v>
                </c:pt>
                <c:pt idx="349">
                  <c:v>22.1</c:v>
                </c:pt>
                <c:pt idx="350">
                  <c:v>21.4</c:v>
                </c:pt>
                <c:pt idx="351">
                  <c:v>22.07</c:v>
                </c:pt>
                <c:pt idx="352">
                  <c:v>21.91</c:v>
                </c:pt>
                <c:pt idx="353">
                  <c:v>22.130000000000031</c:v>
                </c:pt>
                <c:pt idx="354">
                  <c:v>21.479999999999986</c:v>
                </c:pt>
                <c:pt idx="355">
                  <c:v>21.37</c:v>
                </c:pt>
                <c:pt idx="356">
                  <c:v>21.73</c:v>
                </c:pt>
                <c:pt idx="357">
                  <c:v>22.67</c:v>
                </c:pt>
                <c:pt idx="358">
                  <c:v>22.610000000000031</c:v>
                </c:pt>
                <c:pt idx="359">
                  <c:v>22.02</c:v>
                </c:pt>
                <c:pt idx="360">
                  <c:v>21.49</c:v>
                </c:pt>
                <c:pt idx="361">
                  <c:v>21.38</c:v>
                </c:pt>
                <c:pt idx="362">
                  <c:v>21.8</c:v>
                </c:pt>
                <c:pt idx="363">
                  <c:v>22.150000000000031</c:v>
                </c:pt>
                <c:pt idx="364">
                  <c:v>21.45</c:v>
                </c:pt>
                <c:pt idx="365">
                  <c:v>21.330000000000013</c:v>
                </c:pt>
                <c:pt idx="366">
                  <c:v>21</c:v>
                </c:pt>
                <c:pt idx="367">
                  <c:v>20.130000000000031</c:v>
                </c:pt>
                <c:pt idx="368">
                  <c:v>20.21</c:v>
                </c:pt>
                <c:pt idx="369">
                  <c:v>19.23</c:v>
                </c:pt>
                <c:pt idx="370">
                  <c:v>19.579999999999988</c:v>
                </c:pt>
                <c:pt idx="371">
                  <c:v>19.279999999999987</c:v>
                </c:pt>
                <c:pt idx="372">
                  <c:v>19.72</c:v>
                </c:pt>
                <c:pt idx="373">
                  <c:v>19.959999999999987</c:v>
                </c:pt>
                <c:pt idx="374">
                  <c:v>19.62</c:v>
                </c:pt>
                <c:pt idx="375">
                  <c:v>19.690000000000001</c:v>
                </c:pt>
                <c:pt idx="376">
                  <c:v>20.38</c:v>
                </c:pt>
                <c:pt idx="377">
                  <c:v>20.479999999999986</c:v>
                </c:pt>
                <c:pt idx="378">
                  <c:v>20.68</c:v>
                </c:pt>
                <c:pt idx="379">
                  <c:v>21.24</c:v>
                </c:pt>
                <c:pt idx="380">
                  <c:v>21.54</c:v>
                </c:pt>
                <c:pt idx="381">
                  <c:v>20.9</c:v>
                </c:pt>
                <c:pt idx="382">
                  <c:v>21.110000000000031</c:v>
                </c:pt>
                <c:pt idx="383">
                  <c:v>20.810000000000031</c:v>
                </c:pt>
                <c:pt idx="384">
                  <c:v>20.02</c:v>
                </c:pt>
                <c:pt idx="385">
                  <c:v>20.439999999999987</c:v>
                </c:pt>
                <c:pt idx="386">
                  <c:v>20.32</c:v>
                </c:pt>
                <c:pt idx="387">
                  <c:v>20.079999999999988</c:v>
                </c:pt>
                <c:pt idx="388">
                  <c:v>19.489999999999945</c:v>
                </c:pt>
                <c:pt idx="389">
                  <c:v>20</c:v>
                </c:pt>
                <c:pt idx="390">
                  <c:v>19.86</c:v>
                </c:pt>
                <c:pt idx="391">
                  <c:v>20.130000000000031</c:v>
                </c:pt>
                <c:pt idx="392">
                  <c:v>19.77</c:v>
                </c:pt>
                <c:pt idx="393">
                  <c:v>19.899999999999999</c:v>
                </c:pt>
                <c:pt idx="394">
                  <c:v>19.77</c:v>
                </c:pt>
                <c:pt idx="395">
                  <c:v>19.810000000000002</c:v>
                </c:pt>
                <c:pt idx="396">
                  <c:v>19.3</c:v>
                </c:pt>
                <c:pt idx="397">
                  <c:v>19.489999999999945</c:v>
                </c:pt>
                <c:pt idx="398">
                  <c:v>19.3</c:v>
                </c:pt>
                <c:pt idx="399">
                  <c:v>19.05</c:v>
                </c:pt>
                <c:pt idx="400">
                  <c:v>20</c:v>
                </c:pt>
                <c:pt idx="401">
                  <c:v>20.53</c:v>
                </c:pt>
                <c:pt idx="402">
                  <c:v>19.989999999999945</c:v>
                </c:pt>
                <c:pt idx="403">
                  <c:v>19.979999999999986</c:v>
                </c:pt>
                <c:pt idx="404">
                  <c:v>20.37</c:v>
                </c:pt>
                <c:pt idx="405">
                  <c:v>21.5</c:v>
                </c:pt>
                <c:pt idx="406">
                  <c:v>20.85</c:v>
                </c:pt>
                <c:pt idx="407">
                  <c:v>21.130000000000031</c:v>
                </c:pt>
                <c:pt idx="408">
                  <c:v>21.07</c:v>
                </c:pt>
                <c:pt idx="409">
                  <c:v>20.91</c:v>
                </c:pt>
                <c:pt idx="410">
                  <c:v>21.37</c:v>
                </c:pt>
                <c:pt idx="411">
                  <c:v>21.7</c:v>
                </c:pt>
                <c:pt idx="412">
                  <c:v>21.14</c:v>
                </c:pt>
                <c:pt idx="413">
                  <c:v>21.29</c:v>
                </c:pt>
                <c:pt idx="414">
                  <c:v>21.1</c:v>
                </c:pt>
                <c:pt idx="415">
                  <c:v>21.3</c:v>
                </c:pt>
                <c:pt idx="416">
                  <c:v>21.759999999999987</c:v>
                </c:pt>
                <c:pt idx="417">
                  <c:v>22.22</c:v>
                </c:pt>
                <c:pt idx="418">
                  <c:v>22.2</c:v>
                </c:pt>
                <c:pt idx="419">
                  <c:v>22.24</c:v>
                </c:pt>
                <c:pt idx="420">
                  <c:v>21.86</c:v>
                </c:pt>
                <c:pt idx="421">
                  <c:v>21.77</c:v>
                </c:pt>
                <c:pt idx="422">
                  <c:v>22.06</c:v>
                </c:pt>
                <c:pt idx="423">
                  <c:v>22.130000000000031</c:v>
                </c:pt>
                <c:pt idx="424">
                  <c:v>22.1</c:v>
                </c:pt>
                <c:pt idx="425">
                  <c:v>22.2</c:v>
                </c:pt>
                <c:pt idx="426">
                  <c:v>21.91</c:v>
                </c:pt>
                <c:pt idx="427">
                  <c:v>22.14</c:v>
                </c:pt>
                <c:pt idx="428">
                  <c:v>22.110000000000031</c:v>
                </c:pt>
                <c:pt idx="429">
                  <c:v>22.21</c:v>
                </c:pt>
                <c:pt idx="430">
                  <c:v>22.23</c:v>
                </c:pt>
                <c:pt idx="431">
                  <c:v>22.77</c:v>
                </c:pt>
                <c:pt idx="432">
                  <c:v>22.919999999999987</c:v>
                </c:pt>
                <c:pt idx="433">
                  <c:v>22.93</c:v>
                </c:pt>
                <c:pt idx="434">
                  <c:v>23.18</c:v>
                </c:pt>
                <c:pt idx="435">
                  <c:v>23.38</c:v>
                </c:pt>
                <c:pt idx="436">
                  <c:v>23.52</c:v>
                </c:pt>
                <c:pt idx="437">
                  <c:v>23.4</c:v>
                </c:pt>
                <c:pt idx="438">
                  <c:v>23.16</c:v>
                </c:pt>
                <c:pt idx="439">
                  <c:v>22.71</c:v>
                </c:pt>
                <c:pt idx="440">
                  <c:v>22.89</c:v>
                </c:pt>
                <c:pt idx="441">
                  <c:v>23.09</c:v>
                </c:pt>
                <c:pt idx="442">
                  <c:v>23.32</c:v>
                </c:pt>
                <c:pt idx="443">
                  <c:v>23.310000000000031</c:v>
                </c:pt>
                <c:pt idx="444">
                  <c:v>23.479999999999986</c:v>
                </c:pt>
                <c:pt idx="445">
                  <c:v>22.759999999999987</c:v>
                </c:pt>
                <c:pt idx="446">
                  <c:v>22.810000000000031</c:v>
                </c:pt>
                <c:pt idx="447">
                  <c:v>22.259999999999987</c:v>
                </c:pt>
                <c:pt idx="448">
                  <c:v>22.05</c:v>
                </c:pt>
                <c:pt idx="449">
                  <c:v>22.05</c:v>
                </c:pt>
                <c:pt idx="450">
                  <c:v>22.02</c:v>
                </c:pt>
                <c:pt idx="451">
                  <c:v>22.17</c:v>
                </c:pt>
                <c:pt idx="452">
                  <c:v>22.18</c:v>
                </c:pt>
                <c:pt idx="453">
                  <c:v>22.38</c:v>
                </c:pt>
                <c:pt idx="454">
                  <c:v>22.439999999999987</c:v>
                </c:pt>
                <c:pt idx="455">
                  <c:v>22.86</c:v>
                </c:pt>
                <c:pt idx="456">
                  <c:v>23.51</c:v>
                </c:pt>
                <c:pt idx="457">
                  <c:v>23.14</c:v>
                </c:pt>
                <c:pt idx="458">
                  <c:v>23.09</c:v>
                </c:pt>
                <c:pt idx="459">
                  <c:v>23.37</c:v>
                </c:pt>
                <c:pt idx="460">
                  <c:v>24.29</c:v>
                </c:pt>
                <c:pt idx="461">
                  <c:v>24.23</c:v>
                </c:pt>
                <c:pt idx="462">
                  <c:v>24.21</c:v>
                </c:pt>
                <c:pt idx="463">
                  <c:v>24.21</c:v>
                </c:pt>
                <c:pt idx="464">
                  <c:v>24.310000000000031</c:v>
                </c:pt>
                <c:pt idx="465">
                  <c:v>24.02</c:v>
                </c:pt>
                <c:pt idx="466">
                  <c:v>23.810000000000031</c:v>
                </c:pt>
                <c:pt idx="467">
                  <c:v>23.23</c:v>
                </c:pt>
                <c:pt idx="468">
                  <c:v>22.88</c:v>
                </c:pt>
                <c:pt idx="469">
                  <c:v>23.49</c:v>
                </c:pt>
                <c:pt idx="470">
                  <c:v>23.939999999999987</c:v>
                </c:pt>
                <c:pt idx="471">
                  <c:v>23.35</c:v>
                </c:pt>
                <c:pt idx="472">
                  <c:v>23.310000000000031</c:v>
                </c:pt>
                <c:pt idx="473">
                  <c:v>22.85</c:v>
                </c:pt>
                <c:pt idx="474">
                  <c:v>22.97</c:v>
                </c:pt>
                <c:pt idx="475">
                  <c:v>23.06</c:v>
                </c:pt>
                <c:pt idx="476">
                  <c:v>23.22</c:v>
                </c:pt>
                <c:pt idx="477">
                  <c:v>23.35</c:v>
                </c:pt>
                <c:pt idx="478">
                  <c:v>23.17</c:v>
                </c:pt>
                <c:pt idx="479">
                  <c:v>22.87</c:v>
                </c:pt>
                <c:pt idx="480">
                  <c:v>23.14</c:v>
                </c:pt>
                <c:pt idx="481">
                  <c:v>22.99</c:v>
                </c:pt>
                <c:pt idx="482">
                  <c:v>22.84</c:v>
                </c:pt>
                <c:pt idx="483">
                  <c:v>22.53</c:v>
                </c:pt>
                <c:pt idx="484">
                  <c:v>22.55</c:v>
                </c:pt>
                <c:pt idx="485">
                  <c:v>22.38</c:v>
                </c:pt>
                <c:pt idx="486">
                  <c:v>22.72</c:v>
                </c:pt>
                <c:pt idx="487">
                  <c:v>22.939999999999987</c:v>
                </c:pt>
                <c:pt idx="488">
                  <c:v>23.459999999999987</c:v>
                </c:pt>
                <c:pt idx="489">
                  <c:v>24.06</c:v>
                </c:pt>
                <c:pt idx="490">
                  <c:v>24.07</c:v>
                </c:pt>
                <c:pt idx="491">
                  <c:v>24.18</c:v>
                </c:pt>
                <c:pt idx="492">
                  <c:v>24.23</c:v>
                </c:pt>
                <c:pt idx="493">
                  <c:v>23.95</c:v>
                </c:pt>
                <c:pt idx="494">
                  <c:v>23.66</c:v>
                </c:pt>
                <c:pt idx="495">
                  <c:v>23.630000000000031</c:v>
                </c:pt>
                <c:pt idx="496">
                  <c:v>23.93</c:v>
                </c:pt>
                <c:pt idx="497">
                  <c:v>23.69</c:v>
                </c:pt>
                <c:pt idx="498">
                  <c:v>23.24</c:v>
                </c:pt>
                <c:pt idx="499">
                  <c:v>22.7</c:v>
                </c:pt>
                <c:pt idx="500">
                  <c:v>22.759999999999987</c:v>
                </c:pt>
                <c:pt idx="501">
                  <c:v>21.32</c:v>
                </c:pt>
                <c:pt idx="502">
                  <c:v>20.779999999999987</c:v>
                </c:pt>
                <c:pt idx="503">
                  <c:v>20.5</c:v>
                </c:pt>
                <c:pt idx="504">
                  <c:v>20.21</c:v>
                </c:pt>
                <c:pt idx="505">
                  <c:v>21.479999999999986</c:v>
                </c:pt>
                <c:pt idx="506">
                  <c:v>21.1</c:v>
                </c:pt>
                <c:pt idx="507">
                  <c:v>21.17</c:v>
                </c:pt>
                <c:pt idx="508">
                  <c:v>20.55</c:v>
                </c:pt>
                <c:pt idx="509">
                  <c:v>19.57</c:v>
                </c:pt>
                <c:pt idx="510">
                  <c:v>19.670000000000012</c:v>
                </c:pt>
                <c:pt idx="511">
                  <c:v>19.670000000000012</c:v>
                </c:pt>
                <c:pt idx="512">
                  <c:v>19.329999999999988</c:v>
                </c:pt>
                <c:pt idx="513">
                  <c:v>20.45</c:v>
                </c:pt>
                <c:pt idx="514">
                  <c:v>20.9</c:v>
                </c:pt>
                <c:pt idx="515">
                  <c:v>20.88</c:v>
                </c:pt>
                <c:pt idx="516">
                  <c:v>20.630000000000031</c:v>
                </c:pt>
                <c:pt idx="517">
                  <c:v>20.43</c:v>
                </c:pt>
                <c:pt idx="518">
                  <c:v>20.41</c:v>
                </c:pt>
                <c:pt idx="519">
                  <c:v>21.21</c:v>
                </c:pt>
                <c:pt idx="520">
                  <c:v>21.35</c:v>
                </c:pt>
                <c:pt idx="521">
                  <c:v>21.41</c:v>
                </c:pt>
                <c:pt idx="522">
                  <c:v>22.130000000000031</c:v>
                </c:pt>
                <c:pt idx="523">
                  <c:v>22</c:v>
                </c:pt>
                <c:pt idx="524">
                  <c:v>22.18</c:v>
                </c:pt>
                <c:pt idx="525">
                  <c:v>21.959999999999987</c:v>
                </c:pt>
                <c:pt idx="526">
                  <c:v>22.09</c:v>
                </c:pt>
                <c:pt idx="527">
                  <c:v>21.85</c:v>
                </c:pt>
                <c:pt idx="528">
                  <c:v>21.779999999999987</c:v>
                </c:pt>
                <c:pt idx="529">
                  <c:v>21.66</c:v>
                </c:pt>
                <c:pt idx="530">
                  <c:v>21.830000000000013</c:v>
                </c:pt>
                <c:pt idx="531">
                  <c:v>21.4</c:v>
                </c:pt>
                <c:pt idx="532">
                  <c:v>21.19</c:v>
                </c:pt>
                <c:pt idx="533">
                  <c:v>21.779999999999987</c:v>
                </c:pt>
                <c:pt idx="534">
                  <c:v>21.89</c:v>
                </c:pt>
                <c:pt idx="535">
                  <c:v>21.919999999999987</c:v>
                </c:pt>
                <c:pt idx="536">
                  <c:v>22.21</c:v>
                </c:pt>
                <c:pt idx="537">
                  <c:v>22.41</c:v>
                </c:pt>
                <c:pt idx="538">
                  <c:v>22.479999999999986</c:v>
                </c:pt>
                <c:pt idx="539">
                  <c:v>23.1</c:v>
                </c:pt>
                <c:pt idx="540">
                  <c:v>22.759999999999987</c:v>
                </c:pt>
                <c:pt idx="541">
                  <c:v>21.97</c:v>
                </c:pt>
                <c:pt idx="542">
                  <c:v>22.22</c:v>
                </c:pt>
                <c:pt idx="543">
                  <c:v>22.12</c:v>
                </c:pt>
                <c:pt idx="544">
                  <c:v>22.54</c:v>
                </c:pt>
                <c:pt idx="545">
                  <c:v>23.12</c:v>
                </c:pt>
                <c:pt idx="546">
                  <c:v>23.1</c:v>
                </c:pt>
                <c:pt idx="547">
                  <c:v>22.84</c:v>
                </c:pt>
                <c:pt idx="548">
                  <c:v>22.34</c:v>
                </c:pt>
                <c:pt idx="549">
                  <c:v>22.85</c:v>
                </c:pt>
                <c:pt idx="550">
                  <c:v>23.1</c:v>
                </c:pt>
                <c:pt idx="551">
                  <c:v>24</c:v>
                </c:pt>
                <c:pt idx="552">
                  <c:v>24.09</c:v>
                </c:pt>
                <c:pt idx="553">
                  <c:v>23.959999999999987</c:v>
                </c:pt>
                <c:pt idx="554">
                  <c:v>24.479999999999986</c:v>
                </c:pt>
                <c:pt idx="555">
                  <c:v>24.18</c:v>
                </c:pt>
                <c:pt idx="556">
                  <c:v>24.35</c:v>
                </c:pt>
                <c:pt idx="557">
                  <c:v>25.08</c:v>
                </c:pt>
                <c:pt idx="558">
                  <c:v>25.01</c:v>
                </c:pt>
                <c:pt idx="559">
                  <c:v>25.630000000000031</c:v>
                </c:pt>
                <c:pt idx="560">
                  <c:v>25.779999999999987</c:v>
                </c:pt>
                <c:pt idx="561">
                  <c:v>25.45</c:v>
                </c:pt>
                <c:pt idx="562">
                  <c:v>25.35</c:v>
                </c:pt>
                <c:pt idx="563">
                  <c:v>25.16</c:v>
                </c:pt>
                <c:pt idx="564">
                  <c:v>25.87</c:v>
                </c:pt>
                <c:pt idx="565">
                  <c:v>25.99</c:v>
                </c:pt>
                <c:pt idx="566">
                  <c:v>25.66</c:v>
                </c:pt>
                <c:pt idx="567">
                  <c:v>25.130000000000031</c:v>
                </c:pt>
                <c:pt idx="568">
                  <c:v>25.38</c:v>
                </c:pt>
                <c:pt idx="569">
                  <c:v>25.27</c:v>
                </c:pt>
                <c:pt idx="570">
                  <c:v>24.84</c:v>
                </c:pt>
                <c:pt idx="571">
                  <c:v>24.54</c:v>
                </c:pt>
                <c:pt idx="572">
                  <c:v>24.22</c:v>
                </c:pt>
                <c:pt idx="573">
                  <c:v>25.150000000000031</c:v>
                </c:pt>
                <c:pt idx="574">
                  <c:v>25.97</c:v>
                </c:pt>
                <c:pt idx="575">
                  <c:v>25.67</c:v>
                </c:pt>
                <c:pt idx="576">
                  <c:v>25.55</c:v>
                </c:pt>
                <c:pt idx="577">
                  <c:v>25.82</c:v>
                </c:pt>
                <c:pt idx="578">
                  <c:v>26.02</c:v>
                </c:pt>
                <c:pt idx="579">
                  <c:v>25.67</c:v>
                </c:pt>
                <c:pt idx="580">
                  <c:v>25.06</c:v>
                </c:pt>
                <c:pt idx="581">
                  <c:v>25.3</c:v>
                </c:pt>
                <c:pt idx="582">
                  <c:v>25.479999999999986</c:v>
                </c:pt>
                <c:pt idx="583">
                  <c:v>25.91</c:v>
                </c:pt>
                <c:pt idx="584">
                  <c:v>25.97</c:v>
                </c:pt>
                <c:pt idx="585">
                  <c:v>26.35</c:v>
                </c:pt>
                <c:pt idx="586">
                  <c:v>26.68</c:v>
                </c:pt>
                <c:pt idx="587">
                  <c:v>26.72</c:v>
                </c:pt>
                <c:pt idx="588">
                  <c:v>26.9</c:v>
                </c:pt>
                <c:pt idx="589">
                  <c:v>26.95</c:v>
                </c:pt>
                <c:pt idx="590">
                  <c:v>26.77</c:v>
                </c:pt>
                <c:pt idx="591">
                  <c:v>27.150000000000031</c:v>
                </c:pt>
                <c:pt idx="592">
                  <c:v>26.69</c:v>
                </c:pt>
                <c:pt idx="593">
                  <c:v>26.93</c:v>
                </c:pt>
                <c:pt idx="594">
                  <c:v>27.74</c:v>
                </c:pt>
                <c:pt idx="595">
                  <c:v>27.21</c:v>
                </c:pt>
                <c:pt idx="596">
                  <c:v>27.05</c:v>
                </c:pt>
                <c:pt idx="597">
                  <c:v>28.17</c:v>
                </c:pt>
                <c:pt idx="598">
                  <c:v>28.130000000000031</c:v>
                </c:pt>
                <c:pt idx="599">
                  <c:v>27.84</c:v>
                </c:pt>
                <c:pt idx="600">
                  <c:v>27.97</c:v>
                </c:pt>
                <c:pt idx="601">
                  <c:v>27.810000000000031</c:v>
                </c:pt>
                <c:pt idx="602">
                  <c:v>27.650000000000031</c:v>
                </c:pt>
                <c:pt idx="603">
                  <c:v>27.77</c:v>
                </c:pt>
                <c:pt idx="604">
                  <c:v>27.87</c:v>
                </c:pt>
                <c:pt idx="605">
                  <c:v>28.16</c:v>
                </c:pt>
                <c:pt idx="606">
                  <c:v>28.330000000000013</c:v>
                </c:pt>
                <c:pt idx="607">
                  <c:v>28.110000000000031</c:v>
                </c:pt>
                <c:pt idx="608">
                  <c:v>28.5</c:v>
                </c:pt>
                <c:pt idx="609">
                  <c:v>28.630000000000031</c:v>
                </c:pt>
                <c:pt idx="610">
                  <c:v>28.419999999999987</c:v>
                </c:pt>
                <c:pt idx="611">
                  <c:v>28.810000000000031</c:v>
                </c:pt>
                <c:pt idx="612">
                  <c:v>29.29</c:v>
                </c:pt>
                <c:pt idx="613">
                  <c:v>29.8</c:v>
                </c:pt>
                <c:pt idx="614">
                  <c:v>30.53</c:v>
                </c:pt>
                <c:pt idx="615">
                  <c:v>29.19</c:v>
                </c:pt>
                <c:pt idx="616">
                  <c:v>28.64</c:v>
                </c:pt>
                <c:pt idx="617">
                  <c:v>29</c:v>
                </c:pt>
                <c:pt idx="618">
                  <c:v>28.67</c:v>
                </c:pt>
                <c:pt idx="619">
                  <c:v>26.85</c:v>
                </c:pt>
                <c:pt idx="620">
                  <c:v>27.110000000000031</c:v>
                </c:pt>
                <c:pt idx="621">
                  <c:v>27.87</c:v>
                </c:pt>
                <c:pt idx="622">
                  <c:v>28.75</c:v>
                </c:pt>
                <c:pt idx="623">
                  <c:v>28.56</c:v>
                </c:pt>
                <c:pt idx="624">
                  <c:v>27.610000000000031</c:v>
                </c:pt>
                <c:pt idx="625">
                  <c:v>26.2</c:v>
                </c:pt>
                <c:pt idx="626">
                  <c:v>26.89</c:v>
                </c:pt>
                <c:pt idx="627">
                  <c:v>25.610000000000031</c:v>
                </c:pt>
                <c:pt idx="628">
                  <c:v>25.59</c:v>
                </c:pt>
                <c:pt idx="629">
                  <c:v>25.830000000000013</c:v>
                </c:pt>
                <c:pt idx="630">
                  <c:v>25.85</c:v>
                </c:pt>
                <c:pt idx="631">
                  <c:v>26.32</c:v>
                </c:pt>
                <c:pt idx="632">
                  <c:v>26.110000000000031</c:v>
                </c:pt>
                <c:pt idx="633">
                  <c:v>25.53</c:v>
                </c:pt>
                <c:pt idx="634">
                  <c:v>24.72</c:v>
                </c:pt>
                <c:pt idx="635">
                  <c:v>23.79</c:v>
                </c:pt>
                <c:pt idx="636">
                  <c:v>23.1</c:v>
                </c:pt>
                <c:pt idx="637">
                  <c:v>22.38</c:v>
                </c:pt>
                <c:pt idx="638">
                  <c:v>22.25</c:v>
                </c:pt>
                <c:pt idx="639">
                  <c:v>22.7</c:v>
                </c:pt>
                <c:pt idx="640">
                  <c:v>23.330000000000013</c:v>
                </c:pt>
                <c:pt idx="641">
                  <c:v>23.89</c:v>
                </c:pt>
                <c:pt idx="642">
                  <c:v>23.7</c:v>
                </c:pt>
                <c:pt idx="643">
                  <c:v>23.74</c:v>
                </c:pt>
                <c:pt idx="644">
                  <c:v>24.38</c:v>
                </c:pt>
                <c:pt idx="645">
                  <c:v>24.779999999999987</c:v>
                </c:pt>
                <c:pt idx="646">
                  <c:v>24.5</c:v>
                </c:pt>
                <c:pt idx="647">
                  <c:v>24.22</c:v>
                </c:pt>
                <c:pt idx="648">
                  <c:v>24.68</c:v>
                </c:pt>
                <c:pt idx="649">
                  <c:v>24.779999999999987</c:v>
                </c:pt>
                <c:pt idx="650">
                  <c:v>25.49</c:v>
                </c:pt>
                <c:pt idx="651">
                  <c:v>25.8</c:v>
                </c:pt>
                <c:pt idx="652">
                  <c:v>25.67</c:v>
                </c:pt>
                <c:pt idx="653">
                  <c:v>25.459999999999987</c:v>
                </c:pt>
                <c:pt idx="654">
                  <c:v>25.810000000000031</c:v>
                </c:pt>
                <c:pt idx="655">
                  <c:v>26.25</c:v>
                </c:pt>
                <c:pt idx="656">
                  <c:v>26.279999999999987</c:v>
                </c:pt>
                <c:pt idx="657">
                  <c:v>26.29</c:v>
                </c:pt>
                <c:pt idx="658">
                  <c:v>26.06</c:v>
                </c:pt>
                <c:pt idx="659">
                  <c:v>25.8</c:v>
                </c:pt>
                <c:pt idx="660">
                  <c:v>25.52</c:v>
                </c:pt>
                <c:pt idx="661">
                  <c:v>25.72</c:v>
                </c:pt>
                <c:pt idx="662">
                  <c:v>25.459999999999987</c:v>
                </c:pt>
                <c:pt idx="663">
                  <c:v>25.25</c:v>
                </c:pt>
                <c:pt idx="664">
                  <c:v>23.91</c:v>
                </c:pt>
                <c:pt idx="665">
                  <c:v>23.810000000000031</c:v>
                </c:pt>
                <c:pt idx="666">
                  <c:v>24.110000000000031</c:v>
                </c:pt>
                <c:pt idx="667">
                  <c:v>24.95</c:v>
                </c:pt>
                <c:pt idx="668">
                  <c:v>24.07</c:v>
                </c:pt>
                <c:pt idx="669">
                  <c:v>23.93</c:v>
                </c:pt>
                <c:pt idx="670">
                  <c:v>24.29</c:v>
                </c:pt>
                <c:pt idx="671">
                  <c:v>24.830000000000013</c:v>
                </c:pt>
                <c:pt idx="672">
                  <c:v>25.73</c:v>
                </c:pt>
                <c:pt idx="673">
                  <c:v>25.89</c:v>
                </c:pt>
                <c:pt idx="674">
                  <c:v>26.05</c:v>
                </c:pt>
                <c:pt idx="675">
                  <c:v>25.57</c:v>
                </c:pt>
                <c:pt idx="676">
                  <c:v>25.55</c:v>
                </c:pt>
                <c:pt idx="677">
                  <c:v>25.43</c:v>
                </c:pt>
                <c:pt idx="678">
                  <c:v>24.110000000000031</c:v>
                </c:pt>
                <c:pt idx="679">
                  <c:v>23.29</c:v>
                </c:pt>
                <c:pt idx="680">
                  <c:v>23.84</c:v>
                </c:pt>
                <c:pt idx="681">
                  <c:v>24.09</c:v>
                </c:pt>
                <c:pt idx="682">
                  <c:v>24.01</c:v>
                </c:pt>
                <c:pt idx="683">
                  <c:v>23.01</c:v>
                </c:pt>
                <c:pt idx="684">
                  <c:v>23.09</c:v>
                </c:pt>
                <c:pt idx="685">
                  <c:v>22.6</c:v>
                </c:pt>
                <c:pt idx="686">
                  <c:v>23.36</c:v>
                </c:pt>
                <c:pt idx="687">
                  <c:v>22.810000000000031</c:v>
                </c:pt>
                <c:pt idx="688">
                  <c:v>23.4</c:v>
                </c:pt>
                <c:pt idx="689">
                  <c:v>23.8</c:v>
                </c:pt>
                <c:pt idx="690">
                  <c:v>23.310000000000031</c:v>
                </c:pt>
                <c:pt idx="691">
                  <c:v>22.67</c:v>
                </c:pt>
                <c:pt idx="692">
                  <c:v>22.43</c:v>
                </c:pt>
                <c:pt idx="693">
                  <c:v>22.49</c:v>
                </c:pt>
                <c:pt idx="694">
                  <c:v>21.87</c:v>
                </c:pt>
                <c:pt idx="695">
                  <c:v>20.57</c:v>
                </c:pt>
                <c:pt idx="696">
                  <c:v>20.74</c:v>
                </c:pt>
                <c:pt idx="697">
                  <c:v>19.7</c:v>
                </c:pt>
                <c:pt idx="698">
                  <c:v>18.37</c:v>
                </c:pt>
                <c:pt idx="699">
                  <c:v>18.150000000000002</c:v>
                </c:pt>
                <c:pt idx="700">
                  <c:v>18.979999999999986</c:v>
                </c:pt>
                <c:pt idx="701">
                  <c:v>18.7</c:v>
                </c:pt>
                <c:pt idx="702">
                  <c:v>18.55</c:v>
                </c:pt>
                <c:pt idx="703">
                  <c:v>18.88</c:v>
                </c:pt>
                <c:pt idx="704">
                  <c:v>19.57</c:v>
                </c:pt>
                <c:pt idx="705">
                  <c:v>19.170000000000012</c:v>
                </c:pt>
                <c:pt idx="706">
                  <c:v>18.82</c:v>
                </c:pt>
                <c:pt idx="707">
                  <c:v>19.34</c:v>
                </c:pt>
                <c:pt idx="708">
                  <c:v>19.150000000000002</c:v>
                </c:pt>
                <c:pt idx="709">
                  <c:v>18.600000000000001</c:v>
                </c:pt>
                <c:pt idx="710">
                  <c:v>18.55</c:v>
                </c:pt>
                <c:pt idx="711">
                  <c:v>18.5</c:v>
                </c:pt>
                <c:pt idx="712">
                  <c:v>18.05</c:v>
                </c:pt>
                <c:pt idx="713">
                  <c:v>17.690000000000001</c:v>
                </c:pt>
                <c:pt idx="714">
                  <c:v>17.25</c:v>
                </c:pt>
                <c:pt idx="715">
                  <c:v>17.03</c:v>
                </c:pt>
                <c:pt idx="716">
                  <c:v>15.54</c:v>
                </c:pt>
                <c:pt idx="717">
                  <c:v>15.68</c:v>
                </c:pt>
                <c:pt idx="718">
                  <c:v>16.55</c:v>
                </c:pt>
                <c:pt idx="719">
                  <c:v>16.459999999999987</c:v>
                </c:pt>
                <c:pt idx="720">
                  <c:v>16.27</c:v>
                </c:pt>
                <c:pt idx="721">
                  <c:v>17.05</c:v>
                </c:pt>
                <c:pt idx="722">
                  <c:v>16.190000000000001</c:v>
                </c:pt>
                <c:pt idx="723">
                  <c:v>16.21</c:v>
                </c:pt>
                <c:pt idx="724">
                  <c:v>16.05</c:v>
                </c:pt>
                <c:pt idx="725">
                  <c:v>15.9</c:v>
                </c:pt>
                <c:pt idx="726">
                  <c:v>15.49</c:v>
                </c:pt>
                <c:pt idx="727">
                  <c:v>14.360000000000021</c:v>
                </c:pt>
                <c:pt idx="728">
                  <c:v>15.1</c:v>
                </c:pt>
                <c:pt idx="729">
                  <c:v>14.9</c:v>
                </c:pt>
                <c:pt idx="730">
                  <c:v>15.04</c:v>
                </c:pt>
                <c:pt idx="731">
                  <c:v>15.639999999999999</c:v>
                </c:pt>
                <c:pt idx="732">
                  <c:v>15.58</c:v>
                </c:pt>
                <c:pt idx="733">
                  <c:v>15.950000000000012</c:v>
                </c:pt>
                <c:pt idx="734">
                  <c:v>15.93</c:v>
                </c:pt>
                <c:pt idx="735">
                  <c:v>15.950000000000012</c:v>
                </c:pt>
                <c:pt idx="736">
                  <c:v>15.729999999999999</c:v>
                </c:pt>
                <c:pt idx="737">
                  <c:v>15.739999999999998</c:v>
                </c:pt>
                <c:pt idx="738">
                  <c:v>16.07</c:v>
                </c:pt>
                <c:pt idx="739">
                  <c:v>15.81</c:v>
                </c:pt>
                <c:pt idx="740">
                  <c:v>15.75</c:v>
                </c:pt>
                <c:pt idx="741">
                  <c:v>15.81</c:v>
                </c:pt>
                <c:pt idx="742">
                  <c:v>16.02</c:v>
                </c:pt>
                <c:pt idx="743">
                  <c:v>15.9</c:v>
                </c:pt>
                <c:pt idx="744">
                  <c:v>15.55</c:v>
                </c:pt>
                <c:pt idx="745">
                  <c:v>15.38</c:v>
                </c:pt>
                <c:pt idx="746">
                  <c:v>15.69</c:v>
                </c:pt>
                <c:pt idx="747">
                  <c:v>15.450000000000012</c:v>
                </c:pt>
                <c:pt idx="748">
                  <c:v>14.76</c:v>
                </c:pt>
                <c:pt idx="749">
                  <c:v>14.44</c:v>
                </c:pt>
                <c:pt idx="750">
                  <c:v>13.94</c:v>
                </c:pt>
                <c:pt idx="751">
                  <c:v>13.78</c:v>
                </c:pt>
                <c:pt idx="752">
                  <c:v>13.28</c:v>
                </c:pt>
                <c:pt idx="753">
                  <c:v>13.25</c:v>
                </c:pt>
                <c:pt idx="754">
                  <c:v>12.6</c:v>
                </c:pt>
                <c:pt idx="755">
                  <c:v>11.629999999999999</c:v>
                </c:pt>
                <c:pt idx="756">
                  <c:v>11.51</c:v>
                </c:pt>
                <c:pt idx="757">
                  <c:v>11.5</c:v>
                </c:pt>
                <c:pt idx="758">
                  <c:v>11.7</c:v>
                </c:pt>
                <c:pt idx="759">
                  <c:v>11.67</c:v>
                </c:pt>
                <c:pt idx="760">
                  <c:v>12.11</c:v>
                </c:pt>
                <c:pt idx="761">
                  <c:v>11.91</c:v>
                </c:pt>
                <c:pt idx="762">
                  <c:v>11.739999999999998</c:v>
                </c:pt>
                <c:pt idx="763">
                  <c:v>11.88</c:v>
                </c:pt>
                <c:pt idx="764">
                  <c:v>11.850000000000021</c:v>
                </c:pt>
                <c:pt idx="765">
                  <c:v>11.29</c:v>
                </c:pt>
                <c:pt idx="766">
                  <c:v>10.61</c:v>
                </c:pt>
                <c:pt idx="767">
                  <c:v>10.43</c:v>
                </c:pt>
                <c:pt idx="768">
                  <c:v>10.199999999999999</c:v>
                </c:pt>
                <c:pt idx="769">
                  <c:v>10.07</c:v>
                </c:pt>
                <c:pt idx="770">
                  <c:v>10.050000000000001</c:v>
                </c:pt>
                <c:pt idx="771">
                  <c:v>9.33</c:v>
                </c:pt>
                <c:pt idx="772">
                  <c:v>8.49</c:v>
                </c:pt>
                <c:pt idx="773">
                  <c:v>8.2000000000000011</c:v>
                </c:pt>
                <c:pt idx="774">
                  <c:v>8.6300000000000008</c:v>
                </c:pt>
                <c:pt idx="775">
                  <c:v>8.4</c:v>
                </c:pt>
                <c:pt idx="776">
                  <c:v>8.6399999999999988</c:v>
                </c:pt>
                <c:pt idx="777">
                  <c:v>9.68</c:v>
                </c:pt>
                <c:pt idx="778">
                  <c:v>10.81</c:v>
                </c:pt>
                <c:pt idx="779">
                  <c:v>9.9700000000000006</c:v>
                </c:pt>
                <c:pt idx="780">
                  <c:v>9.6399999999999988</c:v>
                </c:pt>
                <c:pt idx="781">
                  <c:v>9.3600000000000048</c:v>
                </c:pt>
                <c:pt idx="782">
                  <c:v>9.7399999999999984</c:v>
                </c:pt>
                <c:pt idx="783">
                  <c:v>10.6</c:v>
                </c:pt>
                <c:pt idx="784">
                  <c:v>10.09</c:v>
                </c:pt>
                <c:pt idx="785">
                  <c:v>10.06</c:v>
                </c:pt>
                <c:pt idx="786">
                  <c:v>10.98</c:v>
                </c:pt>
                <c:pt idx="787">
                  <c:v>11.639999999999999</c:v>
                </c:pt>
                <c:pt idx="788">
                  <c:v>11.29</c:v>
                </c:pt>
                <c:pt idx="789">
                  <c:v>10.83</c:v>
                </c:pt>
                <c:pt idx="790">
                  <c:v>11.65</c:v>
                </c:pt>
                <c:pt idx="791">
                  <c:v>12.01</c:v>
                </c:pt>
                <c:pt idx="792">
                  <c:v>11.69</c:v>
                </c:pt>
                <c:pt idx="793">
                  <c:v>11.870000000000012</c:v>
                </c:pt>
                <c:pt idx="794">
                  <c:v>12.29</c:v>
                </c:pt>
                <c:pt idx="795">
                  <c:v>12.58</c:v>
                </c:pt>
                <c:pt idx="796">
                  <c:v>12.96</c:v>
                </c:pt>
                <c:pt idx="797">
                  <c:v>12.42</c:v>
                </c:pt>
                <c:pt idx="798">
                  <c:v>11.77</c:v>
                </c:pt>
                <c:pt idx="799">
                  <c:v>11.28</c:v>
                </c:pt>
                <c:pt idx="800">
                  <c:v>11.94</c:v>
                </c:pt>
                <c:pt idx="801">
                  <c:v>11.27</c:v>
                </c:pt>
                <c:pt idx="802">
                  <c:v>10.629999999999999</c:v>
                </c:pt>
                <c:pt idx="803">
                  <c:v>10.950000000000012</c:v>
                </c:pt>
                <c:pt idx="804">
                  <c:v>11.19</c:v>
                </c:pt>
                <c:pt idx="805">
                  <c:v>11.2</c:v>
                </c:pt>
                <c:pt idx="806">
                  <c:v>11.75</c:v>
                </c:pt>
                <c:pt idx="807">
                  <c:v>12.219999999999999</c:v>
                </c:pt>
                <c:pt idx="808">
                  <c:v>12.139999999999999</c:v>
                </c:pt>
                <c:pt idx="809">
                  <c:v>12.52</c:v>
                </c:pt>
                <c:pt idx="810">
                  <c:v>12.709999999999999</c:v>
                </c:pt>
                <c:pt idx="811">
                  <c:v>12.41</c:v>
                </c:pt>
                <c:pt idx="812">
                  <c:v>12.79</c:v>
                </c:pt>
                <c:pt idx="813">
                  <c:v>13.39</c:v>
                </c:pt>
                <c:pt idx="814">
                  <c:v>14.25</c:v>
                </c:pt>
                <c:pt idx="815">
                  <c:v>13.93</c:v>
                </c:pt>
                <c:pt idx="816">
                  <c:v>13.93</c:v>
                </c:pt>
                <c:pt idx="817">
                  <c:v>13.81</c:v>
                </c:pt>
                <c:pt idx="818">
                  <c:v>13.129999999999999</c:v>
                </c:pt>
                <c:pt idx="819">
                  <c:v>13.219999999999999</c:v>
                </c:pt>
                <c:pt idx="820">
                  <c:v>13.57</c:v>
                </c:pt>
                <c:pt idx="821">
                  <c:v>13.44</c:v>
                </c:pt>
                <c:pt idx="822">
                  <c:v>13.739999999999998</c:v>
                </c:pt>
                <c:pt idx="823">
                  <c:v>13.61</c:v>
                </c:pt>
                <c:pt idx="824">
                  <c:v>13.44</c:v>
                </c:pt>
                <c:pt idx="825">
                  <c:v>13.729999999999999</c:v>
                </c:pt>
                <c:pt idx="826">
                  <c:v>14.26</c:v>
                </c:pt>
                <c:pt idx="827">
                  <c:v>14.4</c:v>
                </c:pt>
                <c:pt idx="828">
                  <c:v>14.78</c:v>
                </c:pt>
                <c:pt idx="829">
                  <c:v>14.17</c:v>
                </c:pt>
                <c:pt idx="830">
                  <c:v>14.6</c:v>
                </c:pt>
                <c:pt idx="831">
                  <c:v>14.850000000000021</c:v>
                </c:pt>
                <c:pt idx="832">
                  <c:v>15.55</c:v>
                </c:pt>
                <c:pt idx="833">
                  <c:v>15.870000000000012</c:v>
                </c:pt>
                <c:pt idx="834">
                  <c:v>15.11</c:v>
                </c:pt>
                <c:pt idx="835">
                  <c:v>14.729999999999999</c:v>
                </c:pt>
                <c:pt idx="836">
                  <c:v>14.44</c:v>
                </c:pt>
                <c:pt idx="837">
                  <c:v>14.08</c:v>
                </c:pt>
                <c:pt idx="838">
                  <c:v>14.38</c:v>
                </c:pt>
                <c:pt idx="839">
                  <c:v>14.629999999999999</c:v>
                </c:pt>
                <c:pt idx="840">
                  <c:v>15.209999999999999</c:v>
                </c:pt>
                <c:pt idx="841">
                  <c:v>15</c:v>
                </c:pt>
                <c:pt idx="842">
                  <c:v>15.17</c:v>
                </c:pt>
                <c:pt idx="843">
                  <c:v>15.01</c:v>
                </c:pt>
                <c:pt idx="844">
                  <c:v>15.219999999999999</c:v>
                </c:pt>
                <c:pt idx="845">
                  <c:v>15.17</c:v>
                </c:pt>
                <c:pt idx="846">
                  <c:v>14.91</c:v>
                </c:pt>
                <c:pt idx="847">
                  <c:v>15.17</c:v>
                </c:pt>
                <c:pt idx="848">
                  <c:v>14.96</c:v>
                </c:pt>
                <c:pt idx="849">
                  <c:v>14.29</c:v>
                </c:pt>
                <c:pt idx="850">
                  <c:v>14.219999999999999</c:v>
                </c:pt>
                <c:pt idx="851">
                  <c:v>14.12</c:v>
                </c:pt>
                <c:pt idx="852">
                  <c:v>13.360000000000021</c:v>
                </c:pt>
                <c:pt idx="853">
                  <c:v>13.19</c:v>
                </c:pt>
                <c:pt idx="854">
                  <c:v>13.32</c:v>
                </c:pt>
                <c:pt idx="855">
                  <c:v>13.42</c:v>
                </c:pt>
                <c:pt idx="856">
                  <c:v>13.05</c:v>
                </c:pt>
                <c:pt idx="857">
                  <c:v>12.39</c:v>
                </c:pt>
                <c:pt idx="858">
                  <c:v>12.96</c:v>
                </c:pt>
                <c:pt idx="859">
                  <c:v>12.93</c:v>
                </c:pt>
                <c:pt idx="860">
                  <c:v>12.89</c:v>
                </c:pt>
                <c:pt idx="861">
                  <c:v>13.350000000000021</c:v>
                </c:pt>
                <c:pt idx="862">
                  <c:v>12.950000000000012</c:v>
                </c:pt>
                <c:pt idx="863">
                  <c:v>13.02</c:v>
                </c:pt>
                <c:pt idx="864">
                  <c:v>13.32</c:v>
                </c:pt>
                <c:pt idx="865">
                  <c:v>13.47</c:v>
                </c:pt>
                <c:pt idx="866">
                  <c:v>13.4</c:v>
                </c:pt>
                <c:pt idx="867">
                  <c:v>13.56</c:v>
                </c:pt>
                <c:pt idx="868">
                  <c:v>13.26</c:v>
                </c:pt>
                <c:pt idx="869">
                  <c:v>13.239999999999998</c:v>
                </c:pt>
                <c:pt idx="870">
                  <c:v>13.1</c:v>
                </c:pt>
                <c:pt idx="871">
                  <c:v>13.03</c:v>
                </c:pt>
                <c:pt idx="872">
                  <c:v>13.05</c:v>
                </c:pt>
                <c:pt idx="873">
                  <c:v>13.17</c:v>
                </c:pt>
                <c:pt idx="874">
                  <c:v>13.42</c:v>
                </c:pt>
                <c:pt idx="875">
                  <c:v>13.8</c:v>
                </c:pt>
                <c:pt idx="876">
                  <c:v>14</c:v>
                </c:pt>
                <c:pt idx="877">
                  <c:v>14.68</c:v>
                </c:pt>
                <c:pt idx="878">
                  <c:v>14.26</c:v>
                </c:pt>
                <c:pt idx="879">
                  <c:v>14.51</c:v>
                </c:pt>
                <c:pt idx="880">
                  <c:v>14.53</c:v>
                </c:pt>
                <c:pt idx="881">
                  <c:v>14.09</c:v>
                </c:pt>
                <c:pt idx="882">
                  <c:v>14.16</c:v>
                </c:pt>
                <c:pt idx="883">
                  <c:v>14.48</c:v>
                </c:pt>
                <c:pt idx="884">
                  <c:v>14.39</c:v>
                </c:pt>
                <c:pt idx="885">
                  <c:v>14.43</c:v>
                </c:pt>
                <c:pt idx="886">
                  <c:v>14.31</c:v>
                </c:pt>
                <c:pt idx="887">
                  <c:v>14.129999999999999</c:v>
                </c:pt>
                <c:pt idx="888">
                  <c:v>13.8</c:v>
                </c:pt>
                <c:pt idx="889">
                  <c:v>13.61</c:v>
                </c:pt>
                <c:pt idx="890">
                  <c:v>13.739999999999998</c:v>
                </c:pt>
                <c:pt idx="891">
                  <c:v>13.709999999999999</c:v>
                </c:pt>
                <c:pt idx="892">
                  <c:v>14.41</c:v>
                </c:pt>
                <c:pt idx="893">
                  <c:v>14.61</c:v>
                </c:pt>
                <c:pt idx="894">
                  <c:v>14.34</c:v>
                </c:pt>
                <c:pt idx="895">
                  <c:v>14.350000000000021</c:v>
                </c:pt>
                <c:pt idx="896">
                  <c:v>14.32</c:v>
                </c:pt>
                <c:pt idx="897">
                  <c:v>14.2</c:v>
                </c:pt>
                <c:pt idx="898">
                  <c:v>14.18</c:v>
                </c:pt>
                <c:pt idx="899">
                  <c:v>14.360000000000021</c:v>
                </c:pt>
                <c:pt idx="900">
                  <c:v>14.350000000000021</c:v>
                </c:pt>
                <c:pt idx="901">
                  <c:v>14.39</c:v>
                </c:pt>
                <c:pt idx="902">
                  <c:v>14.5</c:v>
                </c:pt>
                <c:pt idx="903">
                  <c:v>14.78</c:v>
                </c:pt>
                <c:pt idx="904">
                  <c:v>14.93</c:v>
                </c:pt>
                <c:pt idx="905">
                  <c:v>15.139999999999999</c:v>
                </c:pt>
                <c:pt idx="906">
                  <c:v>15.4</c:v>
                </c:pt>
                <c:pt idx="907">
                  <c:v>15.219999999999999</c:v>
                </c:pt>
                <c:pt idx="908">
                  <c:v>15.209999999999999</c:v>
                </c:pt>
                <c:pt idx="909">
                  <c:v>15.209999999999999</c:v>
                </c:pt>
                <c:pt idx="910">
                  <c:v>15.17</c:v>
                </c:pt>
                <c:pt idx="911">
                  <c:v>15.2</c:v>
                </c:pt>
                <c:pt idx="912">
                  <c:v>14.93</c:v>
                </c:pt>
                <c:pt idx="913">
                  <c:v>14.79</c:v>
                </c:pt>
                <c:pt idx="914">
                  <c:v>15.06</c:v>
                </c:pt>
                <c:pt idx="915">
                  <c:v>15.370000000000012</c:v>
                </c:pt>
                <c:pt idx="916">
                  <c:v>15.209999999999999</c:v>
                </c:pt>
                <c:pt idx="917">
                  <c:v>15.33</c:v>
                </c:pt>
                <c:pt idx="918">
                  <c:v>15.450000000000012</c:v>
                </c:pt>
                <c:pt idx="919">
                  <c:v>15.16</c:v>
                </c:pt>
                <c:pt idx="920">
                  <c:v>15.09</c:v>
                </c:pt>
                <c:pt idx="921">
                  <c:v>14.57</c:v>
                </c:pt>
                <c:pt idx="922">
                  <c:v>13.9</c:v>
                </c:pt>
                <c:pt idx="923">
                  <c:v>14.28</c:v>
                </c:pt>
                <c:pt idx="924">
                  <c:v>14.07</c:v>
                </c:pt>
                <c:pt idx="925">
                  <c:v>13.62</c:v>
                </c:pt>
                <c:pt idx="926">
                  <c:v>13.65</c:v>
                </c:pt>
                <c:pt idx="927">
                  <c:v>13.97</c:v>
                </c:pt>
                <c:pt idx="928">
                  <c:v>13.739999999999998</c:v>
                </c:pt>
                <c:pt idx="929">
                  <c:v>13.34</c:v>
                </c:pt>
                <c:pt idx="930">
                  <c:v>12.79</c:v>
                </c:pt>
                <c:pt idx="931">
                  <c:v>13.1</c:v>
                </c:pt>
                <c:pt idx="932">
                  <c:v>13.51</c:v>
                </c:pt>
                <c:pt idx="933">
                  <c:v>13.1</c:v>
                </c:pt>
                <c:pt idx="934">
                  <c:v>13.360000000000021</c:v>
                </c:pt>
                <c:pt idx="935">
                  <c:v>13.219999999999999</c:v>
                </c:pt>
                <c:pt idx="936">
                  <c:v>13.05</c:v>
                </c:pt>
                <c:pt idx="937">
                  <c:v>13.12</c:v>
                </c:pt>
                <c:pt idx="938">
                  <c:v>13.729999999999999</c:v>
                </c:pt>
                <c:pt idx="939">
                  <c:v>13.61</c:v>
                </c:pt>
                <c:pt idx="940">
                  <c:v>13.42</c:v>
                </c:pt>
                <c:pt idx="941">
                  <c:v>13.78</c:v>
                </c:pt>
                <c:pt idx="942">
                  <c:v>14.28</c:v>
                </c:pt>
                <c:pt idx="943">
                  <c:v>14.32</c:v>
                </c:pt>
                <c:pt idx="944">
                  <c:v>14.44</c:v>
                </c:pt>
                <c:pt idx="945">
                  <c:v>14.219999999999999</c:v>
                </c:pt>
                <c:pt idx="946">
                  <c:v>14.139999999999999</c:v>
                </c:pt>
                <c:pt idx="947">
                  <c:v>14.44</c:v>
                </c:pt>
                <c:pt idx="948">
                  <c:v>14.58</c:v>
                </c:pt>
                <c:pt idx="949">
                  <c:v>14.97</c:v>
                </c:pt>
                <c:pt idx="950">
                  <c:v>14.46</c:v>
                </c:pt>
                <c:pt idx="951">
                  <c:v>14.39</c:v>
                </c:pt>
                <c:pt idx="952">
                  <c:v>14.34</c:v>
                </c:pt>
                <c:pt idx="953">
                  <c:v>14.26</c:v>
                </c:pt>
                <c:pt idx="954">
                  <c:v>14.239999999999998</c:v>
                </c:pt>
                <c:pt idx="955">
                  <c:v>14.75</c:v>
                </c:pt>
                <c:pt idx="956">
                  <c:v>14.54</c:v>
                </c:pt>
                <c:pt idx="957">
                  <c:v>14.54</c:v>
                </c:pt>
                <c:pt idx="958">
                  <c:v>14.39</c:v>
                </c:pt>
                <c:pt idx="959">
                  <c:v>14.360000000000021</c:v>
                </c:pt>
                <c:pt idx="960">
                  <c:v>14.370000000000012</c:v>
                </c:pt>
                <c:pt idx="961">
                  <c:v>13.97</c:v>
                </c:pt>
                <c:pt idx="962">
                  <c:v>13.870000000000012</c:v>
                </c:pt>
                <c:pt idx="963">
                  <c:v>13.719999999999999</c:v>
                </c:pt>
                <c:pt idx="964">
                  <c:v>13.52</c:v>
                </c:pt>
                <c:pt idx="965">
                  <c:v>13.31</c:v>
                </c:pt>
                <c:pt idx="966">
                  <c:v>13.41</c:v>
                </c:pt>
                <c:pt idx="967">
                  <c:v>13.739999999999998</c:v>
                </c:pt>
                <c:pt idx="968">
                  <c:v>13.350000000000021</c:v>
                </c:pt>
                <c:pt idx="969">
                  <c:v>13.5</c:v>
                </c:pt>
                <c:pt idx="970">
                  <c:v>13.39</c:v>
                </c:pt>
                <c:pt idx="971">
                  <c:v>13.07</c:v>
                </c:pt>
                <c:pt idx="972">
                  <c:v>13.1</c:v>
                </c:pt>
                <c:pt idx="973">
                  <c:v>12.629999999999999</c:v>
                </c:pt>
                <c:pt idx="974">
                  <c:v>12.88</c:v>
                </c:pt>
                <c:pt idx="975">
                  <c:v>12.93</c:v>
                </c:pt>
                <c:pt idx="976">
                  <c:v>13.18</c:v>
                </c:pt>
                <c:pt idx="977">
                  <c:v>13.139999999999999</c:v>
                </c:pt>
                <c:pt idx="978">
                  <c:v>13.49</c:v>
                </c:pt>
                <c:pt idx="979">
                  <c:v>13.57</c:v>
                </c:pt>
                <c:pt idx="980">
                  <c:v>13.850000000000021</c:v>
                </c:pt>
                <c:pt idx="981">
                  <c:v>14.12</c:v>
                </c:pt>
                <c:pt idx="982">
                  <c:v>14.76</c:v>
                </c:pt>
                <c:pt idx="983">
                  <c:v>14.09</c:v>
                </c:pt>
                <c:pt idx="984">
                  <c:v>14.17</c:v>
                </c:pt>
                <c:pt idx="985">
                  <c:v>14.17</c:v>
                </c:pt>
                <c:pt idx="986">
                  <c:v>14.360000000000021</c:v>
                </c:pt>
                <c:pt idx="987">
                  <c:v>14.370000000000012</c:v>
                </c:pt>
              </c:numCache>
            </c:numRef>
          </c:val>
        </c:ser>
        <c:marker val="1"/>
        <c:axId val="59761792"/>
        <c:axId val="59763328"/>
      </c:lineChart>
      <c:catAx>
        <c:axId val="59741312"/>
        <c:scaling>
          <c:orientation val="minMax"/>
        </c:scaling>
        <c:axPos val="b"/>
        <c:numFmt formatCode="d/m/yy;@" sourceLinked="0"/>
        <c:majorTickMark val="cross"/>
        <c:tickLblPos val="nextTo"/>
        <c:txPr>
          <a:bodyPr rot="-21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9742848"/>
        <c:crosses val="autoZero"/>
        <c:auto val="1"/>
        <c:lblAlgn val="ctr"/>
        <c:lblOffset val="100"/>
        <c:tickLblSkip val="29"/>
        <c:tickMarkSkip val="1"/>
        <c:noMultiLvlLbl val="1"/>
      </c:catAx>
      <c:valAx>
        <c:axId val="597428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VOLUME (million tonnes CO2)</a:t>
                </a:r>
              </a:p>
            </c:rich>
          </c:tx>
          <c:layout>
            <c:manualLayout>
              <c:xMode val="edge"/>
              <c:yMode val="edge"/>
              <c:x val="1.1352878275836503E-2"/>
              <c:y val="0.26666706061367101"/>
            </c:manualLayout>
          </c:layout>
        </c:title>
        <c:numFmt formatCode="#,##0" sourceLinked="1"/>
        <c:majorTickMark val="cross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9741312"/>
        <c:crosses val="autoZero"/>
        <c:crossBetween val="midCat"/>
        <c:dispUnits>
          <c:builtInUnit val="millions"/>
        </c:dispUnits>
      </c:valAx>
      <c:catAx>
        <c:axId val="59761792"/>
        <c:scaling>
          <c:orientation val="minMax"/>
        </c:scaling>
        <c:delete val="1"/>
        <c:axPos val="b"/>
        <c:tickLblPos val="none"/>
        <c:crossAx val="59763328"/>
        <c:crosses val="autoZero"/>
        <c:lblAlgn val="ctr"/>
        <c:lblOffset val="100"/>
        <c:noMultiLvlLbl val="1"/>
      </c:catAx>
      <c:valAx>
        <c:axId val="59763328"/>
        <c:scaling>
          <c:orientation val="minMax"/>
          <c:min val="0"/>
        </c:scaling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Price per tonne (EUR)</a:t>
                </a:r>
              </a:p>
            </c:rich>
          </c:tx>
          <c:layout>
            <c:manualLayout>
              <c:xMode val="edge"/>
              <c:yMode val="edge"/>
              <c:x val="0.96542958274006596"/>
              <c:y val="0.28375273916276506"/>
            </c:manualLayout>
          </c:layout>
        </c:title>
        <c:numFmt formatCode="[$€-1809]#,##0" sourceLinked="0"/>
        <c:majorTickMark val="cross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9761792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75290972615351526"/>
          <c:y val="6.4583277934536221E-2"/>
          <c:w val="0.125910372314572"/>
          <c:h val="0.10416667897751104"/>
        </c:manualLayout>
      </c:layout>
      <c:txPr>
        <a:bodyPr/>
        <a:lstStyle/>
        <a:p>
          <a:pPr>
            <a:defRPr sz="59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dispBlanksAs val="gap"/>
  </c:chart>
  <c:spPr>
    <a:effectLst>
      <a:outerShdw blurRad="152400" dist="317500" dir="5400000" sx="90000" sy="-19000" rotWithShape="0">
        <a:schemeClr val="accent6">
          <a:lumMod val="20000"/>
          <a:lumOff val="80000"/>
          <a:alpha val="15000"/>
        </a:schemeClr>
      </a:outerShdw>
    </a:effectLst>
    <a:scene3d>
      <a:camera prst="orthographicFront"/>
      <a:lightRig rig="balanced" dir="t"/>
    </a:scene3d>
    <a:sp3d prstMaterial="dkEdge">
      <a:bevelT/>
      <a:bevelB prst="relaxedInset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Electricity</c:v>
                </c:pt>
                <c:pt idx="1">
                  <c:v>Industrial</c:v>
                </c:pt>
                <c:pt idx="2">
                  <c:v>Transportation</c:v>
                </c:pt>
                <c:pt idx="3">
                  <c:v>Residential</c:v>
                </c:pt>
                <c:pt idx="4">
                  <c:v>Commercial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#,##0.00">
                  <c:v>2397.1999999999998</c:v>
                </c:pt>
                <c:pt idx="1">
                  <c:v>845.4</c:v>
                </c:pt>
                <c:pt idx="2" formatCode="#,##0.00">
                  <c:v>1887.4</c:v>
                </c:pt>
                <c:pt idx="3">
                  <c:v>340.6</c:v>
                </c:pt>
                <c:pt idx="4">
                  <c:v>214.4</c:v>
                </c:pt>
              </c:numCache>
            </c:numRef>
          </c:val>
        </c:ser>
        <c:dLbls>
          <c:showCatName val="1"/>
          <c:showPercent val="1"/>
        </c:dLbls>
        <c:firstSliceAng val="102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Great Deal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Drinking Water Pollution</c:v>
                </c:pt>
                <c:pt idx="1">
                  <c:v>River/Lake Pollution</c:v>
                </c:pt>
                <c:pt idx="2">
                  <c:v>Toxic Waste </c:v>
                </c:pt>
                <c:pt idx="3">
                  <c:v>Water Supply</c:v>
                </c:pt>
                <c:pt idx="4">
                  <c:v>Air Pollution</c:v>
                </c:pt>
                <c:pt idx="5">
                  <c:v>Tropic Rain Forest Loss</c:v>
                </c:pt>
                <c:pt idx="6">
                  <c:v>Species Extinction </c:v>
                </c:pt>
                <c:pt idx="7">
                  <c:v>Global Warming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59</c:v>
                </c:pt>
                <c:pt idx="1">
                  <c:v>52</c:v>
                </c:pt>
                <c:pt idx="2">
                  <c:v>52</c:v>
                </c:pt>
                <c:pt idx="3">
                  <c:v>49</c:v>
                </c:pt>
                <c:pt idx="4">
                  <c:v>45</c:v>
                </c:pt>
                <c:pt idx="5">
                  <c:v>42</c:v>
                </c:pt>
                <c:pt idx="6">
                  <c:v>37</c:v>
                </c:pt>
                <c:pt idx="7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Fair Amount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Drinking Water Pollution</c:v>
                </c:pt>
                <c:pt idx="1">
                  <c:v>River/Lake Pollution</c:v>
                </c:pt>
                <c:pt idx="2">
                  <c:v>Toxic Waste </c:v>
                </c:pt>
                <c:pt idx="3">
                  <c:v>Water Supply</c:v>
                </c:pt>
                <c:pt idx="4">
                  <c:v>Air Pollution</c:v>
                </c:pt>
                <c:pt idx="5">
                  <c:v>Tropic Rain Forest Loss</c:v>
                </c:pt>
                <c:pt idx="6">
                  <c:v>Species Extinction </c:v>
                </c:pt>
                <c:pt idx="7">
                  <c:v>Global Warming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25</c:v>
                </c:pt>
                <c:pt idx="1">
                  <c:v>31</c:v>
                </c:pt>
                <c:pt idx="2">
                  <c:v>28</c:v>
                </c:pt>
                <c:pt idx="3">
                  <c:v>31</c:v>
                </c:pt>
                <c:pt idx="4">
                  <c:v>31</c:v>
                </c:pt>
                <c:pt idx="5">
                  <c:v>26</c:v>
                </c:pt>
                <c:pt idx="6">
                  <c:v>28</c:v>
                </c:pt>
                <c:pt idx="7">
                  <c:v>26</c:v>
                </c:pt>
              </c:numCache>
            </c:numRef>
          </c:val>
        </c:ser>
        <c:overlap val="100"/>
        <c:axId val="67162880"/>
        <c:axId val="67164416"/>
      </c:barChart>
      <c:catAx>
        <c:axId val="67162880"/>
        <c:scaling>
          <c:orientation val="minMax"/>
        </c:scaling>
        <c:axPos val="b"/>
        <c:tickLblPos val="nextTo"/>
        <c:spPr>
          <a:ln>
            <a:solidFill>
              <a:prstClr val="white">
                <a:lumMod val="95000"/>
              </a:prstClr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Verdana" pitchFamily="34" charset="0"/>
              </a:defRPr>
            </a:pPr>
            <a:endParaRPr lang="en-US"/>
          </a:p>
        </c:txPr>
        <c:crossAx val="67164416"/>
        <c:crosses val="autoZero"/>
        <c:auto val="1"/>
        <c:lblAlgn val="ctr"/>
        <c:lblOffset val="100"/>
      </c:catAx>
      <c:valAx>
        <c:axId val="67164416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Verdana" pitchFamily="34" charset="0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Percent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responding very concerned or fairly concerned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/>
        </c:title>
        <c:numFmt formatCode="#,##0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600" baseline="0">
                <a:solidFill>
                  <a:schemeClr val="tx1"/>
                </a:solidFill>
                <a:latin typeface="Verdana" pitchFamily="34" charset="0"/>
              </a:defRPr>
            </a:pPr>
            <a:endParaRPr lang="en-US"/>
          </a:p>
        </c:txPr>
        <c:crossAx val="6716288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32840111332237509"/>
          <c:y val="3.5164835164835199E-2"/>
          <c:w val="0.54099982694471216"/>
          <c:h val="8.1043869516310513E-2"/>
        </c:manualLayout>
      </c:layout>
      <c:overlay val="1"/>
      <c:txPr>
        <a:bodyPr/>
        <a:lstStyle/>
        <a:p>
          <a:pPr>
            <a:defRPr>
              <a:solidFill>
                <a:schemeClr val="tx1"/>
              </a:solidFill>
              <a:latin typeface="Verdana" pitchFamily="34" charset="0"/>
            </a:defRPr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0.47222</cdr:x>
      <cdr:y>0.19767</cdr:y>
    </cdr:from>
    <cdr:to>
      <cdr:x>0.57407</cdr:x>
      <cdr:y>0.24708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200" y="914400"/>
          <a:ext cx="838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5th in 2008; 6</a:t>
          </a:r>
          <a:r>
            <a:rPr lang="en-US" sz="1100" baseline="30000" dirty="0" smtClean="0"/>
            <a:t>th</a:t>
          </a:r>
          <a:r>
            <a:rPr lang="en-US" sz="1100" dirty="0" smtClean="0"/>
            <a:t> in 2007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0.43519</cdr:x>
      <cdr:y>0.593</cdr:y>
    </cdr:from>
    <cdr:to>
      <cdr:x>0.63889</cdr:x>
      <cdr:y>0.64242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81400" y="2743200"/>
          <a:ext cx="1676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14</a:t>
          </a:r>
          <a:r>
            <a:rPr lang="en-US" sz="1100" baseline="30000" dirty="0" smtClean="0"/>
            <a:t>th</a:t>
          </a:r>
          <a:r>
            <a:rPr lang="en-US" sz="1100" dirty="0" smtClean="0"/>
            <a:t> in 2008; 17</a:t>
          </a:r>
          <a:r>
            <a:rPr lang="en-US" sz="1100" baseline="30000" dirty="0" smtClean="0"/>
            <a:t>th</a:t>
          </a:r>
          <a:r>
            <a:rPr lang="en-US" sz="1100" dirty="0" smtClean="0"/>
            <a:t> in 2007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0.43519</cdr:x>
      <cdr:y>0.64242</cdr:y>
    </cdr:from>
    <cdr:to>
      <cdr:x>0.62963</cdr:x>
      <cdr:y>0.69183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81400" y="2971800"/>
          <a:ext cx="1600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15</a:t>
          </a:r>
          <a:r>
            <a:rPr lang="en-US" baseline="30000" dirty="0" smtClean="0"/>
            <a:t>th</a:t>
          </a:r>
          <a:r>
            <a:rPr lang="en-US" sz="1100" dirty="0" smtClean="0"/>
            <a:t> in 2008; 16</a:t>
          </a:r>
          <a:r>
            <a:rPr lang="en-US" baseline="30000" dirty="0" smtClean="0"/>
            <a:t>th</a:t>
          </a:r>
          <a:r>
            <a:rPr lang="en-US" sz="1100" dirty="0" smtClean="0"/>
            <a:t> in 2007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0.43519</cdr:x>
      <cdr:y>0.77419</cdr:y>
    </cdr:from>
    <cdr:to>
      <cdr:x>0.66667</cdr:x>
      <cdr:y>0.82361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81400" y="3581400"/>
          <a:ext cx="1905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18</a:t>
          </a:r>
          <a:r>
            <a:rPr lang="en-US" sz="1100" baseline="30000" dirty="0" smtClean="0"/>
            <a:t>th</a:t>
          </a:r>
          <a:r>
            <a:rPr lang="en-US" sz="1100" dirty="0" smtClean="0"/>
            <a:t> in 2008; not listed in 2007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0.47222</cdr:x>
      <cdr:y>0.28003</cdr:y>
    </cdr:from>
    <cdr:to>
      <cdr:x>0.64815</cdr:x>
      <cdr:y>0.32944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86200" y="1295400"/>
          <a:ext cx="1447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7</a:t>
          </a:r>
          <a:r>
            <a:rPr lang="en-US" sz="1100" baseline="30000" dirty="0" smtClean="0"/>
            <a:t>th</a:t>
          </a:r>
          <a:r>
            <a:rPr lang="en-US" sz="1100" dirty="0" smtClean="0"/>
            <a:t> in 2008; 7</a:t>
          </a:r>
          <a:r>
            <a:rPr lang="en-US" sz="1100" baseline="30000" dirty="0" smtClean="0"/>
            <a:t>th</a:t>
          </a:r>
          <a:r>
            <a:rPr lang="en-US" sz="1100" dirty="0" smtClean="0"/>
            <a:t> in 2007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5CBB0A-9F31-4CC3-840D-51A16922BE61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F4BA03-F4F5-449A-A77F-E4C0D7B25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DA9A6F-1FA4-4860-B54C-5D3FD9F74D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McCarl</a:t>
            </a:r>
            <a:r>
              <a:rPr lang="en-US" dirty="0" smtClean="0"/>
              <a:t> and Schneider</a:t>
            </a:r>
            <a:r>
              <a:rPr lang="en-US" baseline="0" dirty="0" smtClean="0"/>
              <a:t> have a good set of policy questions about future property rights.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3D2693-5F4B-4523-A796-FD7D365164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http://www.ecx.eu/EUA-Futures click on Prices,</a:t>
            </a:r>
            <a:r>
              <a:rPr lang="en-US" baseline="0" dirty="0" smtClean="0"/>
              <a:t> Volume and Open interest: ECX EUA Futures Contract to download.  This was in the 2009 tab (not the Detail 2009 tab).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098796-02C6-4E05-84EB-9F23B833F54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159E90-FDFC-45D6-A421-61B7A46B0F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EITE – energy intensive,</a:t>
            </a:r>
            <a:r>
              <a:rPr lang="en-US" baseline="0" dirty="0" smtClean="0"/>
              <a:t> trade-exposed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 Implications of the EPA Analysis of the CAP and Trade</a:t>
            </a:r>
          </a:p>
          <a:p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Provisions of H.R. 2454 for U.S. Representative Farms</a:t>
            </a:r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usual economists are poor at math. 38 economists but</a:t>
            </a:r>
            <a:r>
              <a:rPr lang="en-US" baseline="0" dirty="0" smtClean="0"/>
              <a:t> only 36 accounted for.</a:t>
            </a:r>
          </a:p>
          <a:p>
            <a:r>
              <a:rPr lang="en-US" baseline="0" dirty="0" smtClean="0"/>
              <a:t>Source: How to Spend 50 billion to make the world a better place. Page xii-xiii.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245B-A42D-4051-BE1E-6EFE32E1B3F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245B-A42D-4051-BE1E-6EFE32E1B3F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245B-A42D-4051-BE1E-6EFE32E1B3F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Gallup</a:t>
            </a:r>
            <a:r>
              <a:rPr lang="en-US" baseline="0" dirty="0" smtClean="0"/>
              <a:t> Environmental survey on March 5-8, 2009.  “</a:t>
            </a:r>
            <a:r>
              <a:rPr lang="en-US" dirty="0" smtClean="0"/>
              <a:t>I’m going to read you a list of environmental problems. As I read each one, please tell me if you personally</a:t>
            </a:r>
            <a:r>
              <a:rPr lang="en-US" baseline="0" dirty="0" smtClean="0"/>
              <a:t> worry about this problem a great deal, a fair amount, only a little or not at all.  First, how much do you worry about ….?”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245B-A42D-4051-BE1E-6EFE32E1B3F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245B-A42D-4051-BE1E-6EFE32E1B3F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1843D-EDF8-4B82-B115-FDACF03C21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1843D-EDF8-4B82-B115-FDACF03C21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BA03-F4F5-449A-A77F-E4C0D7B257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C:\Documents and Settings\MasseyR\My Documents\My Pictures\Logos for presentations\CommAg_logo_clear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6146800"/>
            <a:ext cx="2133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3AD0-44AD-46AC-973C-4904D7065E04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0F22-80FA-4F83-8F7B-9E41603C3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21C5-7812-4438-861C-09EA729F59F0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1A11-8656-48EF-8959-150B807E5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60764-1CE3-4C8B-A3E1-C778BF4424FB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0CC27-BA32-48A4-99EE-99DB9CB7D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9D9D5-3A46-45E2-83D4-ACFF19B57EB2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03F9F-B85E-4313-8F79-C2ED1793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D5E0-5AA2-4669-A70D-825B62E1F7D1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08D7-E516-44A7-A5A0-FFF98707F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AEC7-10AE-43B6-B356-13090329156F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9F70-DF74-4A02-8EC6-2AF185FDE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9D99-3F03-42C8-8E36-E2DE9835D16F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23C7-C60C-439A-A00C-7018E9010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EE19-1788-48CB-97AC-9352EE9E43A2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A523-E4DF-4A05-816E-D1D485711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9E759-EA96-4E77-B89F-F8FFA77906C5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56B1-8D71-4AFB-A489-A2167191C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1B8D-7BE1-4AC4-B411-9946390BA3D6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DE0E-490B-4931-88CE-E73417CB1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4037-57F2-47D5-8678-5900C79998D1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E24D-FABD-4C02-AFFC-53B25C48A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524752-24F6-4058-8325-42D81EE3095A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B09B1B-E675-4B2D-8344-B4B6D5E65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8" descr="CommAg_logo_clear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60960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64" r:id="rId4"/>
    <p:sldLayoutId id="2147483765" r:id="rId5"/>
    <p:sldLayoutId id="2147483766" r:id="rId6"/>
    <p:sldLayoutId id="2147483770" r:id="rId7"/>
    <p:sldLayoutId id="2147483771" r:id="rId8"/>
    <p:sldLayoutId id="2147483772" r:id="rId9"/>
    <p:sldLayoutId id="2147483767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climatex.com/market/data/summary.js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WD%20PASSPORT\Files\Presentations\2010\Man%20scraping%20snow%20off%20wrong%20car.mpg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Greenhouse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Gases and Carbon Trading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n-US" smtClean="0"/>
              <a:t>Ray Massey</a:t>
            </a:r>
          </a:p>
          <a:p>
            <a:pPr eaLnBrk="1" hangingPunct="1"/>
            <a:r>
              <a:rPr lang="en-US" smtClean="0"/>
              <a:t>Commercial Ag Program </a:t>
            </a:r>
          </a:p>
          <a:p>
            <a:pPr eaLnBrk="1" hangingPunct="1"/>
            <a:r>
              <a:rPr lang="en-US" smtClean="0"/>
              <a:t>Crops Economist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Challenge to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reduce GHG emissions in absolute numbers:</a:t>
            </a:r>
          </a:p>
          <a:p>
            <a:pPr lvl="1"/>
            <a:r>
              <a:rPr lang="en-US" dirty="0" smtClean="0"/>
              <a:t>Reduce the quantity produced</a:t>
            </a:r>
          </a:p>
          <a:p>
            <a:pPr lvl="1"/>
            <a:r>
              <a:rPr lang="en-US" dirty="0" smtClean="0"/>
              <a:t>Improve efficiency to keep below a target emission</a:t>
            </a:r>
          </a:p>
          <a:p>
            <a:r>
              <a:rPr lang="en-US" dirty="0" smtClean="0"/>
              <a:t>The problem is that all estimates of demand for agricultural products are increasing.</a:t>
            </a:r>
          </a:p>
          <a:p>
            <a:pPr lvl="1"/>
            <a:r>
              <a:rPr lang="en-US" dirty="0" smtClean="0"/>
              <a:t>Reducing quantity produced is not an option</a:t>
            </a:r>
          </a:p>
          <a:p>
            <a:pPr lvl="1"/>
            <a:r>
              <a:rPr lang="en-US" dirty="0" smtClean="0"/>
              <a:t>Must both improve efficiency </a:t>
            </a:r>
            <a:r>
              <a:rPr lang="en-US" b="1" dirty="0" smtClean="0"/>
              <a:t>and </a:t>
            </a:r>
            <a:r>
              <a:rPr lang="en-US" dirty="0" smtClean="0"/>
              <a:t>increase production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Regulatory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625975"/>
          </a:xfrm>
        </p:spPr>
        <p:txBody>
          <a:bodyPr/>
          <a:lstStyle/>
          <a:p>
            <a:r>
              <a:rPr lang="en-US" dirty="0" smtClean="0"/>
              <a:t>The EPA currently has authority to regulate GHG emissions under the Clean Air Act</a:t>
            </a:r>
          </a:p>
          <a:p>
            <a:pPr lvl="1"/>
            <a:r>
              <a:rPr lang="en-US" dirty="0" smtClean="0"/>
              <a:t>Already requiring emission reporting for those emitting over 25,000 tons of CO</a:t>
            </a:r>
            <a:r>
              <a:rPr lang="en-US" baseline="-25000" dirty="0" smtClean="0"/>
              <a:t>2</a:t>
            </a:r>
            <a:r>
              <a:rPr lang="en-US" dirty="0" smtClean="0"/>
              <a:t> equivalents.</a:t>
            </a:r>
          </a:p>
          <a:p>
            <a:pPr lvl="2"/>
            <a:r>
              <a:rPr lang="en-US" dirty="0" smtClean="0"/>
              <a:t>Estimated that 107 livestock operations will need to report.</a:t>
            </a:r>
          </a:p>
          <a:p>
            <a:pPr lvl="1"/>
            <a:r>
              <a:rPr lang="en-US" dirty="0" smtClean="0"/>
              <a:t>Proposed that those emitting over 100,000 tons of CO</a:t>
            </a:r>
            <a:r>
              <a:rPr lang="en-US" baseline="-25000" dirty="0" smtClean="0"/>
              <a:t>2</a:t>
            </a:r>
            <a:r>
              <a:rPr lang="en-US" dirty="0" smtClean="0"/>
              <a:t> equivalents after July 2011 be required to obtain a permit to do so.</a:t>
            </a:r>
          </a:p>
          <a:p>
            <a:pPr lvl="2"/>
            <a:r>
              <a:rPr lang="en-US" dirty="0" smtClean="0"/>
              <a:t>Estimated that no crop and livestock operations will need a permit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4825"/>
            <a:ext cx="8382000" cy="4625975"/>
          </a:xfrm>
        </p:spPr>
        <p:txBody>
          <a:bodyPr/>
          <a:lstStyle/>
          <a:p>
            <a:r>
              <a:rPr lang="en-US" sz="2800" dirty="0" smtClean="0"/>
              <a:t>Unless Congress acts, the EPA will regulate GHG as it sees fit.</a:t>
            </a:r>
          </a:p>
          <a:p>
            <a:r>
              <a:rPr lang="en-US" sz="2800" dirty="0" smtClean="0"/>
              <a:t>Current Congressional action to create a cap-and-trade system for GHG emissions</a:t>
            </a:r>
          </a:p>
          <a:p>
            <a:pPr lvl="1"/>
            <a:r>
              <a:rPr lang="en-US" sz="2000" dirty="0" smtClean="0"/>
              <a:t>Waxman-Market bill passed the U.S. House of Representatives</a:t>
            </a:r>
          </a:p>
          <a:p>
            <a:pPr lvl="1"/>
            <a:r>
              <a:rPr lang="en-US" sz="2000" dirty="0" smtClean="0"/>
              <a:t>Kerry-Lieberman </a:t>
            </a:r>
            <a:r>
              <a:rPr lang="en-US" sz="2000" dirty="0" smtClean="0"/>
              <a:t>proposal appears </a:t>
            </a:r>
            <a:r>
              <a:rPr lang="en-US" sz="2000" dirty="0" smtClean="0"/>
              <a:t>to be the best chance of the U.S. Senate acting</a:t>
            </a:r>
          </a:p>
          <a:p>
            <a:endParaRPr lang="en-US" sz="2800" dirty="0" smtClean="0"/>
          </a:p>
          <a:p>
            <a:r>
              <a:rPr lang="en-US" sz="2800" dirty="0" smtClean="0"/>
              <a:t>The details of any Cap-and-trade legislation, and subsequent regulations, will put agriculture in a favorable or unfavorable position.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Cap-and-Trade Major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Government</a:t>
            </a:r>
          </a:p>
          <a:p>
            <a:r>
              <a:rPr lang="en-US" dirty="0" smtClean="0"/>
              <a:t>Entities Subject To Emission Caps</a:t>
            </a:r>
          </a:p>
          <a:p>
            <a:r>
              <a:rPr lang="en-US" dirty="0" smtClean="0"/>
              <a:t>Entities Able To Provide Emission Offsets</a:t>
            </a:r>
          </a:p>
          <a:p>
            <a:r>
              <a:rPr lang="en-US" dirty="0" smtClean="0"/>
              <a:t>Other Interested Parties</a:t>
            </a:r>
          </a:p>
          <a:p>
            <a:r>
              <a:rPr lang="en-US" dirty="0" smtClean="0"/>
              <a:t>The Market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GHG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Chicago Climate Exchange (CCX) – voluntary market for greenhouse gas trading.</a:t>
            </a:r>
          </a:p>
          <a:p>
            <a:r>
              <a:rPr lang="en-US" dirty="0" smtClean="0"/>
              <a:t>European Union Emissions Trading System (EU ETS) and Climate Exchange (ECX)  - EU wide mandatory GHG cap-and-trade.</a:t>
            </a:r>
          </a:p>
          <a:p>
            <a:r>
              <a:rPr lang="en-US" dirty="0" smtClean="0"/>
              <a:t>Regional Greenhouse Gas Initiative (RGGI) – eastern states electric power generation cap on emissions.</a:t>
            </a:r>
          </a:p>
          <a:p>
            <a:r>
              <a:rPr lang="en-US" dirty="0" smtClean="0"/>
              <a:t>Others: </a:t>
            </a:r>
            <a:r>
              <a:rPr lang="en-US" sz="2400" dirty="0" smtClean="0"/>
              <a:t>Western Climate Initiative, Midwest Greenhouse Gas Reduction Accord, CA Scoping Plan, others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Determines according to policy objectives:</a:t>
            </a:r>
          </a:p>
          <a:p>
            <a:pPr lvl="1"/>
            <a:r>
              <a:rPr lang="en-US" dirty="0" smtClean="0"/>
              <a:t>Who is subject to a cap</a:t>
            </a:r>
          </a:p>
          <a:p>
            <a:pPr lvl="1"/>
            <a:r>
              <a:rPr lang="en-US" dirty="0" smtClean="0"/>
              <a:t>Who can provide offsets</a:t>
            </a:r>
          </a:p>
          <a:p>
            <a:pPr lvl="1"/>
            <a:r>
              <a:rPr lang="en-US" dirty="0" smtClean="0"/>
              <a:t>What the caps are and when they are to be reached</a:t>
            </a:r>
          </a:p>
          <a:p>
            <a:pPr lvl="1"/>
            <a:r>
              <a:rPr lang="en-US" dirty="0" smtClean="0"/>
              <a:t>Market Rules</a:t>
            </a:r>
          </a:p>
          <a:p>
            <a:r>
              <a:rPr lang="en-US" dirty="0" smtClean="0"/>
              <a:t>The Chicago Climate Exchange currently  determines these – as a market rather than as a regulator.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Files\My Library\pictures\smoke st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465" y="1485095"/>
            <a:ext cx="3068535" cy="45703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Capped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6705600" cy="4625975"/>
          </a:xfrm>
        </p:spPr>
        <p:txBody>
          <a:bodyPr/>
          <a:lstStyle/>
          <a:p>
            <a:r>
              <a:rPr lang="en-US" dirty="0" smtClean="0"/>
              <a:t>Determined by government according to some type of benefit cost analysis</a:t>
            </a:r>
          </a:p>
          <a:p>
            <a:pPr lvl="1"/>
            <a:r>
              <a:rPr lang="en-US" dirty="0" smtClean="0"/>
              <a:t>Point sources of emissions</a:t>
            </a:r>
          </a:p>
          <a:p>
            <a:pPr lvl="1"/>
            <a:r>
              <a:rPr lang="en-US" dirty="0" smtClean="0"/>
              <a:t>Sufficient size to regulate</a:t>
            </a:r>
          </a:p>
          <a:p>
            <a:endParaRPr lang="en-US" dirty="0" smtClean="0"/>
          </a:p>
          <a:p>
            <a:r>
              <a:rPr lang="en-US" dirty="0" smtClean="0"/>
              <a:t>Capping upstream emissions is simplest but does not permit as much policy discretion.</a:t>
            </a:r>
          </a:p>
          <a:p>
            <a:pPr marL="0" lvl="1">
              <a:buNone/>
            </a:pPr>
            <a:r>
              <a:rPr lang="en-US" sz="1400" dirty="0" smtClean="0"/>
              <a:t>See </a:t>
            </a:r>
            <a:r>
              <a:rPr lang="en-US" sz="1400" dirty="0" err="1" smtClean="0"/>
              <a:t>Stavins</a:t>
            </a:r>
            <a:r>
              <a:rPr lang="en-US" sz="1400" dirty="0" smtClean="0"/>
              <a:t>, Robert. 2008. Addressing Climate Change with a Comprehensive Cap-and-Trade System.  Oxford Review of Economic Policy. Vol.24-2. pp. 298-322.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Capped Sources in the Market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5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730"/>
                <a:gridCol w="1699591"/>
                <a:gridCol w="1520687"/>
                <a:gridCol w="1699591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EU ETS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RGGI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CCX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Electric Power Generation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Voluntary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 Intensive Manufacturing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Voluntary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Indirect GHG emitters (e.g.</a:t>
                      </a:r>
                      <a:r>
                        <a:rPr lang="en-US" sz="2400" baseline="0" dirty="0" smtClean="0"/>
                        <a:t> businesses with negligible GHG emissions)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Voluntary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categories are likely sources for emissions 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975"/>
          </a:xfrm>
        </p:spPr>
        <p:txBody>
          <a:bodyPr/>
          <a:lstStyle/>
          <a:p>
            <a:r>
              <a:rPr lang="en-US" sz="2800" dirty="0" smtClean="0"/>
              <a:t>Direct fertilizers</a:t>
            </a:r>
          </a:p>
          <a:p>
            <a:pPr lvl="1"/>
            <a:r>
              <a:rPr lang="en-US" sz="2400" dirty="0" smtClean="0"/>
              <a:t>Non-point source pollution difficult to cap.  </a:t>
            </a:r>
          </a:p>
          <a:p>
            <a:pPr lvl="1"/>
            <a:r>
              <a:rPr lang="en-US" sz="2400" dirty="0" smtClean="0"/>
              <a:t>Cap the upstream source – either ammonia producer or natural gas supplier.</a:t>
            </a:r>
          </a:p>
          <a:p>
            <a:r>
              <a:rPr lang="en-US" sz="2800" dirty="0" smtClean="0"/>
              <a:t>Enteric fermentation</a:t>
            </a:r>
          </a:p>
          <a:p>
            <a:pPr lvl="1"/>
            <a:r>
              <a:rPr lang="en-US" sz="2400" dirty="0" smtClean="0"/>
              <a:t>Cap would be difficult to implement.</a:t>
            </a:r>
          </a:p>
          <a:p>
            <a:pPr lvl="1"/>
            <a:r>
              <a:rPr lang="en-US" sz="2400" dirty="0" smtClean="0"/>
              <a:t>Tax would be easier to implement.</a:t>
            </a:r>
          </a:p>
          <a:p>
            <a:r>
              <a:rPr lang="en-US" sz="2800" dirty="0" smtClean="0"/>
              <a:t>Manure Management </a:t>
            </a:r>
          </a:p>
          <a:p>
            <a:pPr lvl="1"/>
            <a:r>
              <a:rPr lang="en-US" sz="2400" dirty="0" smtClean="0"/>
              <a:t>Most easily subject to cap.</a:t>
            </a:r>
          </a:p>
          <a:p>
            <a:pPr lvl="1"/>
            <a:r>
              <a:rPr lang="en-US" sz="2400" dirty="0" smtClean="0"/>
              <a:t>Only farm level emission subject to EPA mandatory emissions reporting rule</a:t>
            </a:r>
          </a:p>
          <a:p>
            <a:pPr lvl="2"/>
            <a:endParaRPr lang="en-US" sz="20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Enteric Fermentation Emissions, 2008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773238"/>
          <a:ext cx="4038600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Enteric fermentation</a:t>
            </a:r>
          </a:p>
          <a:p>
            <a:pPr lvl="1"/>
            <a:r>
              <a:rPr lang="en-US" dirty="0" smtClean="0"/>
              <a:t>Cap would be difficult to implement.</a:t>
            </a:r>
          </a:p>
          <a:p>
            <a:pPr lvl="1"/>
            <a:r>
              <a:rPr lang="en-US" dirty="0" smtClean="0"/>
              <a:t>Tax would be easier to implement.</a:t>
            </a:r>
          </a:p>
          <a:p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" y="6400800"/>
            <a:ext cx="6702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EPA. </a:t>
            </a:r>
            <a:r>
              <a:rPr lang="en-US" sz="1400" i="1" dirty="0"/>
              <a:t>Inventory of U.S. Greenhouse Gas Emissions and Sinks: </a:t>
            </a:r>
            <a:r>
              <a:rPr lang="en-US" sz="1400" i="1" dirty="0" smtClean="0"/>
              <a:t>1990-2008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Greenhouse gas limitations have the </a:t>
            </a:r>
          </a:p>
          <a:p>
            <a:pPr lvl="1"/>
            <a:r>
              <a:rPr lang="en-US" dirty="0" smtClean="0"/>
              <a:t>Potential to profit agriculture </a:t>
            </a:r>
          </a:p>
          <a:p>
            <a:pPr lvl="1"/>
            <a:r>
              <a:rPr lang="en-US" dirty="0" smtClean="0"/>
              <a:t>Potential to regulate agriculture</a:t>
            </a:r>
          </a:p>
          <a:p>
            <a:endParaRPr lang="en-US" dirty="0" smtClean="0"/>
          </a:p>
          <a:p>
            <a:r>
              <a:rPr lang="en-US" dirty="0" smtClean="0"/>
              <a:t>Which is the greatest potential and how will it impact agriculture?</a:t>
            </a:r>
          </a:p>
          <a:p>
            <a:endParaRPr lang="en-US" dirty="0" smtClean="0"/>
          </a:p>
          <a:p>
            <a:r>
              <a:rPr lang="en-US" dirty="0" smtClean="0"/>
              <a:t>Is agriculture a source of offsets or a source of emissions?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Manure Emissions, 2008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0" y="1524000"/>
          <a:ext cx="4038600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676400"/>
            <a:ext cx="4038600" cy="4623816"/>
          </a:xfrm>
        </p:spPr>
        <p:txBody>
          <a:bodyPr/>
          <a:lstStyle/>
          <a:p>
            <a:r>
              <a:rPr lang="en-US" dirty="0" smtClean="0"/>
              <a:t>Manure Management </a:t>
            </a:r>
          </a:p>
          <a:p>
            <a:pPr lvl="1"/>
            <a:r>
              <a:rPr lang="en-US" dirty="0" smtClean="0"/>
              <a:t>Methane </a:t>
            </a:r>
            <a:r>
              <a:rPr lang="en-US" dirty="0" smtClean="0"/>
              <a:t>and nitrous oxide emissions from manure storage structure are “point source”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Only farm level emission subject to EPA mandatory emissions reporting rule</a:t>
            </a:r>
          </a:p>
          <a:p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6400800"/>
            <a:ext cx="6702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EPA. </a:t>
            </a:r>
            <a:r>
              <a:rPr lang="en-US" sz="1400" i="1" dirty="0"/>
              <a:t>Inventory of U.S. Greenhouse Gas Emissions and Sinks: </a:t>
            </a:r>
            <a:r>
              <a:rPr lang="en-US" sz="1400" i="1" dirty="0" smtClean="0"/>
              <a:t>1990-2008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Determined by government according to policy considerations</a:t>
            </a:r>
          </a:p>
          <a:p>
            <a:pPr lvl="1"/>
            <a:r>
              <a:rPr lang="en-US" dirty="0" smtClean="0"/>
              <a:t>Power generation without GHG emissions</a:t>
            </a:r>
          </a:p>
          <a:p>
            <a:pPr lvl="1"/>
            <a:r>
              <a:rPr lang="en-US" dirty="0" smtClean="0"/>
              <a:t>Methane Destruction – emitters too small to regulate who voluntarily reduce GHG emissions in order to participate in the market</a:t>
            </a:r>
          </a:p>
          <a:p>
            <a:pPr lvl="1"/>
            <a:r>
              <a:rPr lang="en-US" dirty="0" smtClean="0"/>
              <a:t>Carbon sequestration</a:t>
            </a:r>
          </a:p>
          <a:p>
            <a:pPr lvl="1"/>
            <a:r>
              <a:rPr lang="en-US" dirty="0" smtClean="0"/>
              <a:t>International projects to help developing countries reduce emissions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Offset Providers Allowed in the Market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30579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376"/>
                <a:gridCol w="1715328"/>
                <a:gridCol w="1715328"/>
                <a:gridCol w="1534767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EU ETS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RGGI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CCX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Landfills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Manure</a:t>
                      </a:r>
                      <a:r>
                        <a:rPr lang="en-US" sz="2400" baseline="0" dirty="0" smtClean="0"/>
                        <a:t> Storage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Developing country</a:t>
                      </a:r>
                      <a:r>
                        <a:rPr lang="en-US" sz="2400" baseline="0" dirty="0" smtClean="0"/>
                        <a:t> projects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Soil Sequestration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768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Waxman-Markey American Clean Energy and Security Act of 2009 </a:t>
            </a:r>
          </a:p>
          <a:p>
            <a:r>
              <a:rPr lang="en-US" sz="2000" dirty="0" smtClean="0"/>
              <a:t>(Sec 732 (e)) “An offset credit does not constitute a property right.”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ra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6053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524000"/>
            <a:ext cx="5105400" cy="4625975"/>
          </a:xfrm>
        </p:spPr>
        <p:txBody>
          <a:bodyPr/>
          <a:lstStyle/>
          <a:p>
            <a:r>
              <a:rPr lang="en-US" sz="6000" dirty="0" smtClean="0"/>
              <a:t>Permanent</a:t>
            </a:r>
          </a:p>
          <a:p>
            <a:r>
              <a:rPr lang="en-US" sz="6000" dirty="0" smtClean="0"/>
              <a:t>Additional</a:t>
            </a:r>
          </a:p>
          <a:p>
            <a:r>
              <a:rPr lang="en-US" sz="6000" dirty="0" smtClean="0"/>
              <a:t>Verifiable</a:t>
            </a:r>
          </a:p>
          <a:p>
            <a:r>
              <a:rPr lang="en-US" sz="6000" dirty="0" smtClean="0"/>
              <a:t>Enforceable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ermeable Lagoon Cover with Air Bubb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4111161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Offset Permanence:</a:t>
            </a:r>
            <a:r>
              <a:rPr lang="en-US" baseline="0" dirty="0" smtClean="0"/>
              <a:t> From Livestock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625975"/>
          </a:xfrm>
        </p:spPr>
        <p:txBody>
          <a:bodyPr/>
          <a:lstStyle/>
          <a:p>
            <a:r>
              <a:rPr lang="en-US" sz="2800" dirty="0" smtClean="0"/>
              <a:t>Methane destroyed from manure pits is a permanent reduction.</a:t>
            </a:r>
          </a:p>
          <a:p>
            <a:r>
              <a:rPr lang="en-US" sz="2800" dirty="0" smtClean="0"/>
              <a:t>Question becomes: should livestock manure be a capped entity that must reduce its emissions before selling offsets.</a:t>
            </a:r>
          </a:p>
          <a:p>
            <a:pPr marL="4344988" lvl="1">
              <a:spcBef>
                <a:spcPts val="0"/>
              </a:spcBef>
            </a:pPr>
            <a:r>
              <a:rPr lang="en-US" sz="2400" dirty="0" smtClean="0"/>
              <a:t>Large entities (greater than 25,000 tons of CO2e) are likely to be capped.</a:t>
            </a:r>
          </a:p>
          <a:p>
            <a:pPr marL="4402138" lvl="1" indent="-3944938"/>
            <a:r>
              <a:rPr lang="en-US" sz="2400" dirty="0" smtClean="0"/>
              <a:t>Small entities may be uncapped and therefore sell all reductions.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Offset Permanence:</a:t>
            </a:r>
            <a:r>
              <a:rPr lang="en-US" baseline="0" dirty="0" smtClean="0"/>
              <a:t> From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1: Current CCX contract</a:t>
            </a:r>
            <a:r>
              <a:rPr lang="en-US" baseline="0" dirty="0" smtClean="0"/>
              <a:t> lengths</a:t>
            </a:r>
          </a:p>
          <a:p>
            <a:pPr lvl="1"/>
            <a:r>
              <a:rPr lang="en-US" dirty="0" smtClean="0"/>
              <a:t>Soil carbons sequestration:</a:t>
            </a:r>
            <a:r>
              <a:rPr lang="en-US" baseline="0" dirty="0" smtClean="0"/>
              <a:t> 5 years</a:t>
            </a:r>
          </a:p>
          <a:p>
            <a:pPr lvl="1"/>
            <a:r>
              <a:rPr lang="en-US" baseline="0" dirty="0" smtClean="0"/>
              <a:t>Forestry: 15 years</a:t>
            </a:r>
          </a:p>
          <a:p>
            <a:r>
              <a:rPr lang="en-US" dirty="0" smtClean="0"/>
              <a:t>Possible solution: increase contract lengths.</a:t>
            </a:r>
          </a:p>
          <a:p>
            <a:pPr lvl="1"/>
            <a:r>
              <a:rPr lang="en-US" dirty="0" smtClean="0"/>
              <a:t>Soil carbon saturation estimated</a:t>
            </a:r>
            <a:r>
              <a:rPr lang="en-US" baseline="0" dirty="0" smtClean="0"/>
              <a:t> to occur within 10-50 years.</a:t>
            </a:r>
          </a:p>
          <a:p>
            <a:pPr lvl="1"/>
            <a:r>
              <a:rPr lang="en-US" baseline="0" dirty="0" smtClean="0"/>
              <a:t>Forest carbon equilibrium depends on tree species and other factors.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owedFieldM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3999"/>
            <a:ext cx="9144000" cy="5334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 Permanence:</a:t>
            </a:r>
            <a:r>
              <a:rPr lang="en-US" baseline="0" dirty="0" smtClean="0"/>
              <a:t> From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229600" cy="43973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Problem 2: After the contract expires, the sequestered carbon can be released. 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Possible Solution:</a:t>
            </a:r>
            <a:r>
              <a:rPr lang="en-US" dirty="0" smtClean="0">
                <a:solidFill>
                  <a:schemeClr val="bg1"/>
                </a:solidFill>
              </a:rPr>
              <a:t> modify property rights to prohibit future releases.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McCarl</a:t>
            </a:r>
            <a:r>
              <a:rPr lang="en-US" sz="2400" dirty="0" smtClean="0">
                <a:solidFill>
                  <a:schemeClr val="bg1"/>
                </a:solidFill>
              </a:rPr>
              <a:t> and Schneider have a good set of policy questions about future property rights.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 Additionality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trade offsets that are done in order to obtain the carbon reductions</a:t>
            </a:r>
          </a:p>
          <a:p>
            <a:r>
              <a:rPr lang="en-US" dirty="0" smtClean="0"/>
              <a:t>CCX carbon sequestrations that are not additional</a:t>
            </a:r>
          </a:p>
          <a:p>
            <a:pPr lvl="1"/>
            <a:r>
              <a:rPr lang="en-US" dirty="0" smtClean="0"/>
              <a:t>CRP after 1999 but before the contract</a:t>
            </a:r>
          </a:p>
          <a:p>
            <a:pPr lvl="1"/>
            <a:r>
              <a:rPr lang="en-US" dirty="0" smtClean="0"/>
              <a:t>No-till from farmers that were already no-tilling</a:t>
            </a:r>
          </a:p>
          <a:p>
            <a:r>
              <a:rPr lang="en-US" dirty="0" smtClean="0"/>
              <a:t>Early action credits are controversial in GHG trading schemes.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XAgSoilOffs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0850"/>
            <a:ext cx="5000625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CCX verification is</a:t>
            </a:r>
            <a:r>
              <a:rPr lang="en-US" baseline="0" dirty="0" smtClean="0"/>
              <a:t> </a:t>
            </a:r>
            <a:r>
              <a:rPr lang="en-US" dirty="0" smtClean="0"/>
              <a:t>via compliance</a:t>
            </a:r>
            <a:r>
              <a:rPr lang="en-US" baseline="0" dirty="0" smtClean="0"/>
              <a:t> with input requirements – not output</a:t>
            </a:r>
            <a:r>
              <a:rPr lang="en-US" dirty="0" smtClean="0"/>
              <a:t> measurements.</a:t>
            </a:r>
            <a:endParaRPr lang="en-US" baseline="0" dirty="0" smtClean="0"/>
          </a:p>
          <a:p>
            <a:pPr marL="4913313" lvl="1" indent="-225425"/>
            <a:r>
              <a:rPr lang="en-US" dirty="0" smtClean="0"/>
              <a:t>This is an</a:t>
            </a:r>
            <a:r>
              <a:rPr lang="en-US" baseline="0" dirty="0" smtClean="0"/>
              <a:t> accepted contractual system – e.g. organic produce</a:t>
            </a:r>
          </a:p>
          <a:p>
            <a:pPr marL="4978400" lvl="1"/>
            <a:r>
              <a:rPr lang="en-US" baseline="0" dirty="0" smtClean="0"/>
              <a:t>Audits of offset providers can insure compliance.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Interested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Aggregators – assist small entities enter the market</a:t>
            </a:r>
          </a:p>
          <a:p>
            <a:r>
              <a:rPr lang="en-US" dirty="0" smtClean="0"/>
              <a:t>Liquidity providers – banks and financial institutions</a:t>
            </a:r>
          </a:p>
          <a:p>
            <a:r>
              <a:rPr lang="en-US" dirty="0" smtClean="0"/>
              <a:t>Environmentalists – purchase offsets and lobby for policy changes</a:t>
            </a:r>
          </a:p>
          <a:p>
            <a:r>
              <a:rPr lang="en-US" dirty="0" smtClean="0"/>
              <a:t>Green industries that benefit from regulations and lobby for policy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Allowance – the quantity of emissions that the government permits an entity to release</a:t>
            </a:r>
          </a:p>
          <a:p>
            <a:r>
              <a:rPr lang="en-US" dirty="0" smtClean="0"/>
              <a:t>Credit – quantity of emissions that an entity releases below its allowance.  These can be save or traded.</a:t>
            </a:r>
          </a:p>
          <a:p>
            <a:r>
              <a:rPr lang="en-US" dirty="0" smtClean="0"/>
              <a:t>Offset – quantity of emission destroyed, sequestered or not released that can be traded in the market.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Determined by government according to policy considerations</a:t>
            </a:r>
          </a:p>
          <a:p>
            <a:r>
              <a:rPr lang="en-US" dirty="0" smtClean="0"/>
              <a:t>Permitted trading region:</a:t>
            </a:r>
          </a:p>
          <a:p>
            <a:pPr lvl="1"/>
            <a:r>
              <a:rPr lang="en-US" dirty="0" smtClean="0"/>
              <a:t>Regional?</a:t>
            </a:r>
          </a:p>
          <a:p>
            <a:pPr lvl="1"/>
            <a:r>
              <a:rPr lang="en-US" dirty="0" smtClean="0"/>
              <a:t>National?</a:t>
            </a:r>
          </a:p>
          <a:p>
            <a:pPr lvl="1"/>
            <a:r>
              <a:rPr lang="en-US" dirty="0" smtClean="0"/>
              <a:t>International?</a:t>
            </a:r>
          </a:p>
          <a:p>
            <a:r>
              <a:rPr lang="en-US" dirty="0" smtClean="0"/>
              <a:t>Initial allocation of allowances greatly affects market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Voluntary Market for CO</a:t>
            </a:r>
            <a:r>
              <a:rPr lang="en-US" baseline="-25000" dirty="0" smtClean="0">
                <a:solidFill>
                  <a:schemeClr val="accent1">
                    <a:satMod val="150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in US</a:t>
            </a:r>
            <a:endParaRPr lang="en-US" baseline="-25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28600" y="6400800"/>
            <a:ext cx="5257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www.chicagoclimatex.com/market/data/summary.jsf</a:t>
            </a:r>
            <a:r>
              <a:rPr lang="en-US" sz="1100" dirty="0" smtClean="0"/>
              <a:t>	5/12/10</a:t>
            </a:r>
            <a:endParaRPr lang="en-US" sz="1100" dirty="0"/>
          </a:p>
        </p:txBody>
      </p:sp>
      <p:pic>
        <p:nvPicPr>
          <p:cNvPr id="6" name="Picture 5" descr="031212100510023CCX20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00200"/>
            <a:ext cx="7162800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Mandatory Market for CO</a:t>
            </a:r>
            <a:r>
              <a:rPr lang="en-US" baseline="-25000" dirty="0" smtClean="0">
                <a:solidFill>
                  <a:schemeClr val="accent1">
                    <a:satMod val="150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in European Union</a:t>
            </a:r>
            <a:endParaRPr lang="en-US" dirty="0"/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8458200" y="4267200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$15</a:t>
            </a:r>
            <a:endParaRPr lang="en-US" dirty="0"/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8458200" y="3288268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$30</a:t>
            </a:r>
            <a:endParaRPr lang="en-US" dirty="0"/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8458200" y="2297668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$45</a:t>
            </a:r>
            <a:endParaRPr lang="en-US" dirty="0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6596063"/>
            <a:ext cx="7010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smtClean="0"/>
              <a:t>www.europeanclimateexchange.com/        11/13/09</a:t>
            </a:r>
            <a:endParaRPr lang="en-US" sz="1100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28600" y="1683124"/>
          <a:ext cx="8458200" cy="44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Green House Gases and Carbon Trading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n-US" smtClean="0"/>
              <a:t>Ray Massey</a:t>
            </a:r>
          </a:p>
          <a:p>
            <a:pPr eaLnBrk="1" hangingPunct="1"/>
            <a:r>
              <a:rPr lang="en-US" smtClean="0"/>
              <a:t>Commercial Ag Program </a:t>
            </a:r>
          </a:p>
          <a:p>
            <a:pPr eaLnBrk="1" hangingPunct="1"/>
            <a:r>
              <a:rPr lang="en-US" smtClean="0"/>
              <a:t>Crops Economist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Sources</a:t>
            </a:r>
            <a:r>
              <a:rPr lang="en-US" sz="2800" dirty="0" smtClean="0"/>
              <a:t>, </a:t>
            </a:r>
            <a:r>
              <a:rPr lang="en-US" sz="4000" dirty="0" smtClean="0"/>
              <a:t>2007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" y="6400800"/>
            <a:ext cx="6702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EPA. </a:t>
            </a:r>
            <a:r>
              <a:rPr lang="en-US" sz="1400" i="1" dirty="0"/>
              <a:t>Inventory of U.S. Greenhouse Gas Emissions and Sinks: </a:t>
            </a:r>
            <a:r>
              <a:rPr lang="en-US" sz="1400" i="1" dirty="0" smtClean="0"/>
              <a:t>1990-2007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not all GHG shown in this chart.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CO</a:t>
            </a:r>
            <a:r>
              <a:rPr lang="en-US" baseline="-25000" dirty="0" smtClean="0"/>
              <a:t>2</a:t>
            </a:r>
            <a:r>
              <a:rPr lang="en-US" dirty="0" smtClean="0"/>
              <a:t> Credit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Administration: $13-14 per ton CO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Congressional Budget Office: $23 to 44 per ton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Energy Information Administration: $40.75 to 123.66 per ton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Wall Street Journal March 9, 2009</a:t>
            </a:r>
            <a:endParaRPr lang="en-US" sz="24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A&amp;M Analysis of H.R. 2454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2743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Inflation change ( average and illustrative)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Motor Fuel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Natural Gas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8.5%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Electricity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12.7%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Nitrogen Fertilizer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-3%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Carbon Credits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$9</a:t>
                      </a:r>
                      <a:r>
                        <a:rPr lang="en-US" sz="2400" baseline="0" dirty="0" smtClean="0"/>
                        <a:t> to $13 per ton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1600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mostly EPA analysis of prices for their estimate of impact on agriculture.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A&amp;M Analysis of H.R. 2454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Cash receipts</a:t>
            </a:r>
          </a:p>
          <a:p>
            <a:pPr lvl="1"/>
            <a:r>
              <a:rPr lang="en-US" dirty="0" smtClean="0"/>
              <a:t>Prices due to shifts in acreage or production</a:t>
            </a:r>
          </a:p>
          <a:p>
            <a:pPr lvl="1"/>
            <a:r>
              <a:rPr lang="en-US" dirty="0" smtClean="0"/>
              <a:t>Selling carbon credits</a:t>
            </a:r>
          </a:p>
          <a:p>
            <a:r>
              <a:rPr lang="en-US" dirty="0" smtClean="0"/>
              <a:t>Cash outlays</a:t>
            </a:r>
          </a:p>
          <a:p>
            <a:pPr lvl="1"/>
            <a:r>
              <a:rPr lang="en-US" dirty="0" smtClean="0"/>
              <a:t>Higher energy costs for fuel and electricity</a:t>
            </a:r>
          </a:p>
          <a:p>
            <a:pPr lvl="1"/>
            <a:r>
              <a:rPr lang="en-US" dirty="0" smtClean="0"/>
              <a:t>Higher chemical prices resulting from higher energy costs</a:t>
            </a:r>
          </a:p>
          <a:p>
            <a:pPr lvl="1"/>
            <a:r>
              <a:rPr lang="en-US" dirty="0" smtClean="0"/>
              <a:t>Lower Nitrogen fertilizer costs due to EITE allowances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A&amp;M Analysis of H.R. 2454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1"/>
            <a:ext cx="82296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05400"/>
            <a:ext cx="2209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477000"/>
            <a:ext cx="6473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Texas A&amp;M Ag and Food Policy Center, Research Paper 09-2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524000"/>
            <a:ext cx="3563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Key: Green = higher ending cash</a:t>
            </a:r>
          </a:p>
          <a:p>
            <a:r>
              <a:rPr lang="en-US" dirty="0" smtClean="0"/>
              <a:t>Red = lower ending cash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Copenhagen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how to spend </a:t>
            </a:r>
            <a:r>
              <a:rPr lang="en-US" sz="4000" b="1" dirty="0" smtClean="0"/>
              <a:t>$50 billion </a:t>
            </a:r>
            <a:r>
              <a:rPr lang="en-US" dirty="0" smtClean="0"/>
              <a:t>to address most important world problems.</a:t>
            </a:r>
          </a:p>
          <a:p>
            <a:r>
              <a:rPr lang="en-US" dirty="0" smtClean="0"/>
              <a:t>May 2004</a:t>
            </a:r>
          </a:p>
          <a:p>
            <a:r>
              <a:rPr lang="en-US" dirty="0" smtClean="0"/>
              <a:t>38 economists</a:t>
            </a:r>
          </a:p>
          <a:p>
            <a:pPr lvl="1"/>
            <a:r>
              <a:rPr lang="en-US" dirty="0" smtClean="0"/>
              <a:t>8 prepared a paper on serious global problems</a:t>
            </a:r>
          </a:p>
          <a:p>
            <a:pPr lvl="1"/>
            <a:r>
              <a:rPr lang="en-US" dirty="0" smtClean="0"/>
              <a:t>20 engaged in open debate</a:t>
            </a:r>
          </a:p>
          <a:p>
            <a:pPr lvl="1"/>
            <a:r>
              <a:rPr lang="en-US" dirty="0" smtClean="0"/>
              <a:t>8 (4 Nobel laureates) listened, assessed and prioritized how to spend $50 billion to address the problems.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n scraping snow off wrong car.mpg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Copenhagen Consensus Proposal Rankings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209"/>
                <a:gridCol w="3177791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Communicable</a:t>
                      </a:r>
                      <a:r>
                        <a:rPr lang="en-US" baseline="0" dirty="0" smtClean="0"/>
                        <a:t> 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of HIV/AIDS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Malnutrition and hunger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</a:t>
                      </a:r>
                      <a:r>
                        <a:rPr lang="en-US" baseline="0" dirty="0" smtClean="0"/>
                        <a:t> Micronutrients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Subsidies and Trade Barriers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Trade Liberalization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Communicable</a:t>
                      </a:r>
                      <a:r>
                        <a:rPr lang="en-US" baseline="0" dirty="0" smtClean="0"/>
                        <a:t> 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Control of</a:t>
                      </a:r>
                      <a:r>
                        <a:rPr lang="en-US" baseline="0" dirty="0" smtClean="0"/>
                        <a:t> Malaria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Malnutrition</a:t>
                      </a:r>
                      <a:r>
                        <a:rPr lang="en-US" baseline="0" dirty="0" smtClean="0"/>
                        <a:t> and Hunger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</a:t>
                      </a:r>
                      <a:r>
                        <a:rPr lang="en-US" baseline="0" dirty="0" smtClean="0"/>
                        <a:t> of new agricultural technologies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Copenhagen Consensus Proposal Rankings (continued)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631"/>
                <a:gridCol w="3115928"/>
                <a:gridCol w="43868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Sanitation and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Governance and Corruption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Lowering the cost</a:t>
                      </a:r>
                      <a:r>
                        <a:rPr lang="en-US" baseline="0" dirty="0" smtClean="0"/>
                        <a:t> of starting a new business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10, 14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11, 13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Malnutrition</a:t>
                      </a:r>
                      <a:r>
                        <a:rPr lang="en-US" baseline="0" dirty="0" smtClean="0"/>
                        <a:t> and Hunger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Communicable</a:t>
                      </a:r>
                      <a:r>
                        <a:rPr lang="en-US" baseline="0" dirty="0" smtClean="0"/>
                        <a:t> 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Scaled up basic health</a:t>
                      </a:r>
                      <a:r>
                        <a:rPr lang="en-US" baseline="0" dirty="0" smtClean="0"/>
                        <a:t> services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Climate Change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Optimal carbon tax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Climate</a:t>
                      </a:r>
                      <a:r>
                        <a:rPr lang="en-US" b="1" baseline="0" dirty="0" smtClean="0"/>
                        <a:t> Change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Kyoto Protocol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Climate</a:t>
                      </a:r>
                      <a:r>
                        <a:rPr lang="en-US" b="1" baseline="0" dirty="0" smtClean="0"/>
                        <a:t> Change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Value-at-risk carbon tax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066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Environmental Concerns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305800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6400800"/>
            <a:ext cx="662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http://www.gallup.com/poll/117079/Water-Pollution-Americans-Top-Green-Concern.aspx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Gas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“…the most significant revenue-generating proposal of our time,”</a:t>
            </a:r>
          </a:p>
          <a:p>
            <a:pPr marL="2628900" indent="3175">
              <a:buNone/>
            </a:pPr>
            <a:endParaRPr lang="en-US" sz="1400" dirty="0" smtClean="0"/>
          </a:p>
          <a:p>
            <a:pPr marL="2628900" indent="3175">
              <a:buNone/>
            </a:pPr>
            <a:r>
              <a:rPr lang="en-US" dirty="0" smtClean="0"/>
              <a:t>Senator Benjamin Cardin (D-</a:t>
            </a:r>
            <a:r>
              <a:rPr lang="en-US" dirty="0" err="1" smtClean="0"/>
              <a:t>Md</a:t>
            </a:r>
            <a:r>
              <a:rPr lang="en-US" dirty="0" smtClean="0"/>
              <a:t>) speaking about cap-and-trade of GHG</a:t>
            </a:r>
          </a:p>
          <a:p>
            <a:pPr marL="2628900" indent="3175">
              <a:buNone/>
            </a:pPr>
            <a:endParaRPr lang="en-US" sz="2400" dirty="0" smtClean="0"/>
          </a:p>
          <a:p>
            <a:pPr marL="2628900" indent="3175">
              <a:buNone/>
            </a:pPr>
            <a:endParaRPr lang="en-US" sz="2400" dirty="0" smtClean="0"/>
          </a:p>
          <a:p>
            <a:pPr marL="0" indent="3175">
              <a:buNone/>
            </a:pPr>
            <a:endParaRPr lang="en-US" sz="900" dirty="0" smtClean="0"/>
          </a:p>
          <a:p>
            <a:pPr marL="0" indent="3175">
              <a:buNone/>
            </a:pPr>
            <a:r>
              <a:rPr lang="en-US" sz="2300" dirty="0" smtClean="0"/>
              <a:t>Quoted in the Washington Post, April 3, 2009</a:t>
            </a:r>
          </a:p>
          <a:p>
            <a:pPr marL="0" indent="3175">
              <a:buNone/>
            </a:pPr>
            <a:endParaRPr lang="en-US" sz="1400" dirty="0" smtClean="0"/>
          </a:p>
          <a:p>
            <a:pPr marL="0" indent="3175">
              <a:buNone/>
            </a:pPr>
            <a:r>
              <a:rPr lang="en-US" sz="1400" dirty="0" smtClean="0"/>
              <a:t>http://www.washingtonpost.com/wp-dyn/content/article/2009/04/02/AR2009040203473.html?hpid=topnews</a:t>
            </a:r>
            <a:endParaRPr lang="en-US" dirty="0"/>
          </a:p>
        </p:txBody>
      </p:sp>
      <p:pic>
        <p:nvPicPr>
          <p:cNvPr id="9" name="Picture 8" descr="C000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1837403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765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 Sources of </a:t>
            </a:r>
            <a:br>
              <a:rPr lang="en-US" dirty="0" smtClean="0"/>
            </a:br>
            <a:r>
              <a:rPr lang="en-US" dirty="0" smtClean="0"/>
              <a:t>Greenhouse Gases, 2008</a:t>
            </a:r>
          </a:p>
          <a:p>
            <a:pPr eaLnBrk="1" hangingPunct="1"/>
            <a:endParaRPr lang="en-US" sz="4000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79248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76200" y="6400800"/>
            <a:ext cx="6702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EPA. </a:t>
            </a:r>
            <a:r>
              <a:rPr lang="en-US" sz="1400" i="1" dirty="0"/>
              <a:t>Inventory of U.S. Greenhouse Gas Emissions and Sinks: </a:t>
            </a:r>
            <a:r>
              <a:rPr lang="en-US" sz="1400" i="1" dirty="0" smtClean="0"/>
              <a:t>1990-2008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2717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Agricultural Sources of </a:t>
            </a:r>
            <a:br>
              <a:rPr lang="en-US" dirty="0" smtClean="0"/>
            </a:br>
            <a:r>
              <a:rPr lang="en-US" dirty="0" smtClean="0"/>
              <a:t>Greenhouse Gases, 2008</a:t>
            </a:r>
          </a:p>
          <a:p>
            <a:pPr eaLnBrk="1" hangingPunct="1"/>
            <a:endParaRPr lang="en-US" sz="4000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057400" y="1774825"/>
          <a:ext cx="7086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76200" y="6400800"/>
            <a:ext cx="6702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EPA. </a:t>
            </a:r>
            <a:r>
              <a:rPr lang="en-US" sz="1400" i="1" dirty="0"/>
              <a:t>Inventory of U.S. Greenhouse Gas Emissions and Sinks: </a:t>
            </a:r>
            <a:r>
              <a:rPr lang="en-US" sz="1400" i="1" dirty="0" smtClean="0"/>
              <a:t>1990-2008</a:t>
            </a:r>
            <a:endParaRPr lang="en-US" sz="14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0" y="1524000"/>
          <a:ext cx="2743200" cy="21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EPA Key Categories of GHG Emissions, 2008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524000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6400800"/>
            <a:ext cx="6702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EPA. </a:t>
            </a:r>
            <a:r>
              <a:rPr lang="en-US" sz="1400" i="1" dirty="0"/>
              <a:t>Inventory of U.S. Greenhouse Gas Emissions and Sinks: </a:t>
            </a:r>
            <a:r>
              <a:rPr lang="en-US" sz="1400" i="1" dirty="0" smtClean="0"/>
              <a:t>1990-2007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Agriculture Can Provide Environmental Benefits via:</a:t>
            </a:r>
          </a:p>
          <a:p>
            <a:r>
              <a:rPr lang="en-US" dirty="0" smtClean="0"/>
              <a:t>Carbon Sequestration in soils and forests</a:t>
            </a:r>
          </a:p>
          <a:p>
            <a:r>
              <a:rPr lang="en-US" dirty="0" smtClean="0"/>
              <a:t>Methane Capture and Destruction</a:t>
            </a:r>
          </a:p>
          <a:p>
            <a:r>
              <a:rPr lang="en-US" dirty="0" smtClean="0"/>
              <a:t>Renewable Fuels</a:t>
            </a:r>
          </a:p>
          <a:p>
            <a:r>
              <a:rPr lang="en-US" dirty="0" smtClean="0"/>
              <a:t>Increased Efficiency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625975"/>
          </a:xfrm>
        </p:spPr>
        <p:txBody>
          <a:bodyPr/>
          <a:lstStyle/>
          <a:p>
            <a:r>
              <a:rPr lang="en-US" dirty="0" smtClean="0"/>
              <a:t>Producing one billion kg of milk in 2007 compared to 1944 requires:</a:t>
            </a:r>
          </a:p>
          <a:p>
            <a:pPr lvl="1"/>
            <a:r>
              <a:rPr lang="en-US" dirty="0" smtClean="0"/>
              <a:t>79% fewer animals, </a:t>
            </a:r>
          </a:p>
          <a:p>
            <a:pPr lvl="1"/>
            <a:r>
              <a:rPr lang="en-US" dirty="0" smtClean="0"/>
              <a:t>77% less feedstuffs, </a:t>
            </a:r>
          </a:p>
          <a:p>
            <a:pPr lvl="1"/>
            <a:r>
              <a:rPr lang="en-US" dirty="0" smtClean="0"/>
              <a:t>65% less water, and </a:t>
            </a:r>
          </a:p>
          <a:p>
            <a:pPr lvl="1"/>
            <a:r>
              <a:rPr lang="en-US" dirty="0" smtClean="0"/>
              <a:t>90%  less land </a:t>
            </a:r>
          </a:p>
          <a:p>
            <a:pPr lvl="1"/>
            <a:r>
              <a:rPr lang="en-US" dirty="0" smtClean="0"/>
              <a:t>The carbon footprint was reduced 63%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Files\My Library\pictures\dairycows eating.jpg"/>
          <p:cNvPicPr>
            <a:picLocks noChangeAspect="1" noChangeArrowheads="1"/>
          </p:cNvPicPr>
          <p:nvPr/>
        </p:nvPicPr>
        <p:blipFill>
          <a:blip r:embed="rId3" cstate="print"/>
          <a:srcRect l="7177"/>
          <a:stretch>
            <a:fillRect/>
          </a:stretch>
        </p:blipFill>
        <p:spPr bwMode="auto">
          <a:xfrm>
            <a:off x="5334000" y="2057400"/>
            <a:ext cx="3902143" cy="2590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427113"/>
            <a:ext cx="632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dirty="0" smtClean="0"/>
              <a:t>Source: Capper, J. L., Cady, R. A., and Bauman, D. E. (2009). </a:t>
            </a:r>
            <a:r>
              <a:rPr lang="en-US" sz="1100" dirty="0" smtClean="0"/>
              <a:t>The </a:t>
            </a:r>
            <a:r>
              <a:rPr lang="en-US" sz="1100" dirty="0" smtClean="0"/>
              <a:t>environmental impact of dairy production: 1944 compared </a:t>
            </a:r>
            <a:r>
              <a:rPr lang="en-US" sz="1100" dirty="0" smtClean="0"/>
              <a:t>with </a:t>
            </a:r>
            <a:r>
              <a:rPr lang="en-US" sz="1100" dirty="0" smtClean="0"/>
              <a:t>2007. </a:t>
            </a:r>
            <a:r>
              <a:rPr lang="en-US" sz="1100" i="1" dirty="0" smtClean="0"/>
              <a:t>J. Anim. Sci.</a:t>
            </a:r>
            <a:r>
              <a:rPr lang="en-US" sz="1100" dirty="0" smtClean="0"/>
              <a:t> 1910. 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9_blank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2840</TotalTime>
  <Words>1990</Words>
  <Application>Microsoft Office PowerPoint</Application>
  <PresentationFormat>On-screen Show (4:3)</PresentationFormat>
  <Paragraphs>373</Paragraphs>
  <Slides>43</Slides>
  <Notes>43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Module</vt:lpstr>
      <vt:lpstr>Greenhouse Gases and Carbon Trading</vt:lpstr>
      <vt:lpstr>Questions for Agriculture</vt:lpstr>
      <vt:lpstr>Terminology</vt:lpstr>
      <vt:lpstr>Slide 4</vt:lpstr>
      <vt:lpstr>US Sources of  Greenhouse Gases, 2008 </vt:lpstr>
      <vt:lpstr>Agricultural Sources of  Greenhouse Gases, 2008 </vt:lpstr>
      <vt:lpstr>EPA Key Categories of GHG Emissions, 2008</vt:lpstr>
      <vt:lpstr>Agriculture’s Perspective</vt:lpstr>
      <vt:lpstr>Agriculture’s Perspective</vt:lpstr>
      <vt:lpstr>World Challenge to Agriculture</vt:lpstr>
      <vt:lpstr>The Regulatory Situation</vt:lpstr>
      <vt:lpstr>The Situation</vt:lpstr>
      <vt:lpstr>Cap-and-Trade Major Players</vt:lpstr>
      <vt:lpstr>Current GHG Markets</vt:lpstr>
      <vt:lpstr>Government</vt:lpstr>
      <vt:lpstr>Capped Entities</vt:lpstr>
      <vt:lpstr>Capped Sources in the Market</vt:lpstr>
      <vt:lpstr>Key categories are likely sources for emissions cap</vt:lpstr>
      <vt:lpstr>Enteric Fermentation Emissions, 2008</vt:lpstr>
      <vt:lpstr>Manure Emissions, 2008</vt:lpstr>
      <vt:lpstr>Offset Providers</vt:lpstr>
      <vt:lpstr>Offset Providers Allowed in the Market</vt:lpstr>
      <vt:lpstr>Offset Requirements</vt:lpstr>
      <vt:lpstr>Offset Permanence: From Livestock</vt:lpstr>
      <vt:lpstr>Offset Permanence: From Crops</vt:lpstr>
      <vt:lpstr>Offset Permanence: From Crops</vt:lpstr>
      <vt:lpstr>Offset Additionality</vt:lpstr>
      <vt:lpstr>Offset Verification</vt:lpstr>
      <vt:lpstr>Other Interested Parties</vt:lpstr>
      <vt:lpstr>The Market</vt:lpstr>
      <vt:lpstr>Voluntary Market for CO2  in US</vt:lpstr>
      <vt:lpstr>Mandatory Market for CO2  in European Union</vt:lpstr>
      <vt:lpstr>Green House Gases and Carbon Trading</vt:lpstr>
      <vt:lpstr>CO2 Sources, 2007</vt:lpstr>
      <vt:lpstr>U.S. CO2 Credit Estimates</vt:lpstr>
      <vt:lpstr>Texas A&amp;M Analysis of H.R. 2454</vt:lpstr>
      <vt:lpstr>Texas A&amp;M Analysis of H.R. 2454</vt:lpstr>
      <vt:lpstr>Texas A&amp;M Analysis of H.R. 2454</vt:lpstr>
      <vt:lpstr>Copenhagen Consensus</vt:lpstr>
      <vt:lpstr>Copenhagen Consensus Proposal Rankings</vt:lpstr>
      <vt:lpstr>Copenhagen Consensus Proposal Rankings (continued)</vt:lpstr>
      <vt:lpstr>Environmental Concerns</vt:lpstr>
      <vt:lpstr>Greenhouse Gas Quotes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Sequestration and Trading</dc:title>
  <dc:creator>Ray Massey</dc:creator>
  <cp:lastModifiedBy>Ray Massey</cp:lastModifiedBy>
  <cp:revision>108</cp:revision>
  <dcterms:created xsi:type="dcterms:W3CDTF">2010-05-26T15:14:06Z</dcterms:created>
  <dcterms:modified xsi:type="dcterms:W3CDTF">2010-05-27T15:08:00Z</dcterms:modified>
</cp:coreProperties>
</file>